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6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2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1"/>
          <c:tx>
            <c:strRef>
              <c:f>adultmg_1465409873_477!$C$2</c:f>
              <c:strCache>
                <c:ptCount val="1"/>
                <c:pt idx="0">
                  <c:v> 2016:LWG:tempc (C)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adultmg_1465409873_477!$A$3:$A$51</c:f>
              <c:numCache>
                <c:formatCode>d\-mmm</c:formatCode>
                <c:ptCount val="49"/>
                <c:pt idx="0">
                  <c:v>42480</c:v>
                </c:pt>
                <c:pt idx="1">
                  <c:v>42481</c:v>
                </c:pt>
                <c:pt idx="2">
                  <c:v>42482</c:v>
                </c:pt>
                <c:pt idx="3">
                  <c:v>42483</c:v>
                </c:pt>
                <c:pt idx="4">
                  <c:v>42484</c:v>
                </c:pt>
                <c:pt idx="5">
                  <c:v>42485</c:v>
                </c:pt>
                <c:pt idx="6">
                  <c:v>42486</c:v>
                </c:pt>
                <c:pt idx="7">
                  <c:v>42487</c:v>
                </c:pt>
                <c:pt idx="8">
                  <c:v>42488</c:v>
                </c:pt>
                <c:pt idx="9">
                  <c:v>42489</c:v>
                </c:pt>
                <c:pt idx="10">
                  <c:v>42490</c:v>
                </c:pt>
                <c:pt idx="11">
                  <c:v>42491</c:v>
                </c:pt>
                <c:pt idx="12">
                  <c:v>42492</c:v>
                </c:pt>
                <c:pt idx="13">
                  <c:v>42493</c:v>
                </c:pt>
                <c:pt idx="14">
                  <c:v>42494</c:v>
                </c:pt>
                <c:pt idx="15">
                  <c:v>42495</c:v>
                </c:pt>
                <c:pt idx="16">
                  <c:v>42496</c:v>
                </c:pt>
                <c:pt idx="17">
                  <c:v>42497</c:v>
                </c:pt>
                <c:pt idx="18">
                  <c:v>42498</c:v>
                </c:pt>
                <c:pt idx="19">
                  <c:v>42499</c:v>
                </c:pt>
                <c:pt idx="20">
                  <c:v>42500</c:v>
                </c:pt>
                <c:pt idx="21">
                  <c:v>42501</c:v>
                </c:pt>
                <c:pt idx="22">
                  <c:v>42502</c:v>
                </c:pt>
                <c:pt idx="23">
                  <c:v>42503</c:v>
                </c:pt>
                <c:pt idx="24">
                  <c:v>42504</c:v>
                </c:pt>
                <c:pt idx="25">
                  <c:v>42505</c:v>
                </c:pt>
                <c:pt idx="26">
                  <c:v>42506</c:v>
                </c:pt>
                <c:pt idx="27">
                  <c:v>42507</c:v>
                </c:pt>
                <c:pt idx="28">
                  <c:v>42508</c:v>
                </c:pt>
                <c:pt idx="29">
                  <c:v>42509</c:v>
                </c:pt>
                <c:pt idx="30">
                  <c:v>42510</c:v>
                </c:pt>
                <c:pt idx="31">
                  <c:v>42511</c:v>
                </c:pt>
                <c:pt idx="32">
                  <c:v>42512</c:v>
                </c:pt>
                <c:pt idx="33">
                  <c:v>42513</c:v>
                </c:pt>
                <c:pt idx="34">
                  <c:v>42514</c:v>
                </c:pt>
                <c:pt idx="35">
                  <c:v>42515</c:v>
                </c:pt>
                <c:pt idx="36">
                  <c:v>42516</c:v>
                </c:pt>
                <c:pt idx="37">
                  <c:v>42517</c:v>
                </c:pt>
                <c:pt idx="38">
                  <c:v>42518</c:v>
                </c:pt>
                <c:pt idx="39">
                  <c:v>42519</c:v>
                </c:pt>
                <c:pt idx="40">
                  <c:v>42520</c:v>
                </c:pt>
                <c:pt idx="41">
                  <c:v>42521</c:v>
                </c:pt>
                <c:pt idx="42">
                  <c:v>42522</c:v>
                </c:pt>
                <c:pt idx="43">
                  <c:v>42523</c:v>
                </c:pt>
                <c:pt idx="44">
                  <c:v>42524</c:v>
                </c:pt>
                <c:pt idx="45">
                  <c:v>42525</c:v>
                </c:pt>
                <c:pt idx="46">
                  <c:v>42526</c:v>
                </c:pt>
                <c:pt idx="47">
                  <c:v>42527</c:v>
                </c:pt>
                <c:pt idx="48">
                  <c:v>42528</c:v>
                </c:pt>
              </c:numCache>
            </c:numRef>
          </c:cat>
          <c:val>
            <c:numRef>
              <c:f>adultmg_1465409873_477!$C$3:$C$51</c:f>
              <c:numCache>
                <c:formatCode>General</c:formatCode>
                <c:ptCount val="49"/>
                <c:pt idx="0">
                  <c:v>10.89</c:v>
                </c:pt>
                <c:pt idx="1">
                  <c:v>11.17</c:v>
                </c:pt>
                <c:pt idx="2">
                  <c:v>11.39</c:v>
                </c:pt>
                <c:pt idx="3">
                  <c:v>11.17</c:v>
                </c:pt>
                <c:pt idx="4">
                  <c:v>10.39</c:v>
                </c:pt>
                <c:pt idx="5">
                  <c:v>10.045</c:v>
                </c:pt>
                <c:pt idx="6">
                  <c:v>9.83</c:v>
                </c:pt>
                <c:pt idx="7">
                  <c:v>10.06</c:v>
                </c:pt>
                <c:pt idx="8">
                  <c:v>10.33</c:v>
                </c:pt>
                <c:pt idx="9">
                  <c:v>10.44</c:v>
                </c:pt>
                <c:pt idx="10">
                  <c:v>10.56</c:v>
                </c:pt>
                <c:pt idx="11">
                  <c:v>10.28</c:v>
                </c:pt>
                <c:pt idx="12">
                  <c:v>10.5</c:v>
                </c:pt>
                <c:pt idx="13">
                  <c:v>10.89</c:v>
                </c:pt>
                <c:pt idx="14">
                  <c:v>11.83</c:v>
                </c:pt>
                <c:pt idx="15">
                  <c:v>12.28</c:v>
                </c:pt>
                <c:pt idx="16">
                  <c:v>12.78</c:v>
                </c:pt>
                <c:pt idx="17">
                  <c:v>12.83</c:v>
                </c:pt>
                <c:pt idx="18">
                  <c:v>12.56</c:v>
                </c:pt>
                <c:pt idx="19">
                  <c:v>12.39</c:v>
                </c:pt>
                <c:pt idx="20">
                  <c:v>12.17</c:v>
                </c:pt>
                <c:pt idx="21">
                  <c:v>11.44</c:v>
                </c:pt>
                <c:pt idx="22">
                  <c:v>11.06</c:v>
                </c:pt>
                <c:pt idx="23">
                  <c:v>11.11</c:v>
                </c:pt>
                <c:pt idx="24">
                  <c:v>11.39</c:v>
                </c:pt>
                <c:pt idx="25">
                  <c:v>12.11</c:v>
                </c:pt>
                <c:pt idx="26">
                  <c:v>12.11</c:v>
                </c:pt>
                <c:pt idx="27">
                  <c:v>11.72</c:v>
                </c:pt>
                <c:pt idx="28">
                  <c:v>11.94</c:v>
                </c:pt>
                <c:pt idx="29">
                  <c:v>12.83</c:v>
                </c:pt>
                <c:pt idx="30">
                  <c:v>13.61</c:v>
                </c:pt>
                <c:pt idx="31">
                  <c:v>13.22</c:v>
                </c:pt>
                <c:pt idx="32">
                  <c:v>12.28</c:v>
                </c:pt>
                <c:pt idx="33">
                  <c:v>11.83</c:v>
                </c:pt>
                <c:pt idx="34">
                  <c:v>11.83</c:v>
                </c:pt>
                <c:pt idx="35">
                  <c:v>11.67</c:v>
                </c:pt>
                <c:pt idx="36">
                  <c:v>12.5</c:v>
                </c:pt>
                <c:pt idx="37">
                  <c:v>13.22</c:v>
                </c:pt>
                <c:pt idx="38">
                  <c:v>13.56</c:v>
                </c:pt>
                <c:pt idx="39">
                  <c:v>14.11</c:v>
                </c:pt>
                <c:pt idx="40">
                  <c:v>14.22</c:v>
                </c:pt>
                <c:pt idx="41">
                  <c:v>14.5</c:v>
                </c:pt>
                <c:pt idx="42">
                  <c:v>14.89</c:v>
                </c:pt>
                <c:pt idx="43">
                  <c:v>15.44</c:v>
                </c:pt>
                <c:pt idx="44">
                  <c:v>15.56</c:v>
                </c:pt>
                <c:pt idx="45">
                  <c:v>15.72</c:v>
                </c:pt>
                <c:pt idx="46">
                  <c:v>15.6</c:v>
                </c:pt>
                <c:pt idx="47">
                  <c:v>16.082999999999998</c:v>
                </c:pt>
                <c:pt idx="48">
                  <c:v>16.603999999999999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2218568"/>
        <c:axId val="352394152"/>
      </c:lineChart>
      <c:lineChart>
        <c:grouping val="standard"/>
        <c:varyColors val="0"/>
        <c:ser>
          <c:idx val="0"/>
          <c:order val="0"/>
          <c:tx>
            <c:strRef>
              <c:f>adultmg_1465409873_477!$B$2</c:f>
              <c:strCache>
                <c:ptCount val="1"/>
                <c:pt idx="0">
                  <c:v> 2016:LWG:Chin (fish/day)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adultmg_1465409873_477!$A$3:$A$51</c:f>
              <c:numCache>
                <c:formatCode>d\-mmm</c:formatCode>
                <c:ptCount val="49"/>
                <c:pt idx="0">
                  <c:v>42480</c:v>
                </c:pt>
                <c:pt idx="1">
                  <c:v>42481</c:v>
                </c:pt>
                <c:pt idx="2">
                  <c:v>42482</c:v>
                </c:pt>
                <c:pt idx="3">
                  <c:v>42483</c:v>
                </c:pt>
                <c:pt idx="4">
                  <c:v>42484</c:v>
                </c:pt>
                <c:pt idx="5">
                  <c:v>42485</c:v>
                </c:pt>
                <c:pt idx="6">
                  <c:v>42486</c:v>
                </c:pt>
                <c:pt idx="7">
                  <c:v>42487</c:v>
                </c:pt>
                <c:pt idx="8">
                  <c:v>42488</c:v>
                </c:pt>
                <c:pt idx="9">
                  <c:v>42489</c:v>
                </c:pt>
                <c:pt idx="10">
                  <c:v>42490</c:v>
                </c:pt>
                <c:pt idx="11">
                  <c:v>42491</c:v>
                </c:pt>
                <c:pt idx="12">
                  <c:v>42492</c:v>
                </c:pt>
                <c:pt idx="13">
                  <c:v>42493</c:v>
                </c:pt>
                <c:pt idx="14">
                  <c:v>42494</c:v>
                </c:pt>
                <c:pt idx="15">
                  <c:v>42495</c:v>
                </c:pt>
                <c:pt idx="16">
                  <c:v>42496</c:v>
                </c:pt>
                <c:pt idx="17">
                  <c:v>42497</c:v>
                </c:pt>
                <c:pt idx="18">
                  <c:v>42498</c:v>
                </c:pt>
                <c:pt idx="19">
                  <c:v>42499</c:v>
                </c:pt>
                <c:pt idx="20">
                  <c:v>42500</c:v>
                </c:pt>
                <c:pt idx="21">
                  <c:v>42501</c:v>
                </c:pt>
                <c:pt idx="22">
                  <c:v>42502</c:v>
                </c:pt>
                <c:pt idx="23">
                  <c:v>42503</c:v>
                </c:pt>
                <c:pt idx="24">
                  <c:v>42504</c:v>
                </c:pt>
                <c:pt idx="25">
                  <c:v>42505</c:v>
                </c:pt>
                <c:pt idx="26">
                  <c:v>42506</c:v>
                </c:pt>
                <c:pt idx="27">
                  <c:v>42507</c:v>
                </c:pt>
                <c:pt idx="28">
                  <c:v>42508</c:v>
                </c:pt>
                <c:pt idx="29">
                  <c:v>42509</c:v>
                </c:pt>
                <c:pt idx="30">
                  <c:v>42510</c:v>
                </c:pt>
                <c:pt idx="31">
                  <c:v>42511</c:v>
                </c:pt>
                <c:pt idx="32">
                  <c:v>42512</c:v>
                </c:pt>
                <c:pt idx="33">
                  <c:v>42513</c:v>
                </c:pt>
                <c:pt idx="34">
                  <c:v>42514</c:v>
                </c:pt>
                <c:pt idx="35">
                  <c:v>42515</c:v>
                </c:pt>
                <c:pt idx="36">
                  <c:v>42516</c:v>
                </c:pt>
                <c:pt idx="37">
                  <c:v>42517</c:v>
                </c:pt>
                <c:pt idx="38">
                  <c:v>42518</c:v>
                </c:pt>
                <c:pt idx="39">
                  <c:v>42519</c:v>
                </c:pt>
                <c:pt idx="40">
                  <c:v>42520</c:v>
                </c:pt>
                <c:pt idx="41">
                  <c:v>42521</c:v>
                </c:pt>
                <c:pt idx="42">
                  <c:v>42522</c:v>
                </c:pt>
                <c:pt idx="43">
                  <c:v>42523</c:v>
                </c:pt>
                <c:pt idx="44">
                  <c:v>42524</c:v>
                </c:pt>
                <c:pt idx="45">
                  <c:v>42525</c:v>
                </c:pt>
                <c:pt idx="46">
                  <c:v>42526</c:v>
                </c:pt>
                <c:pt idx="47">
                  <c:v>42527</c:v>
                </c:pt>
                <c:pt idx="48">
                  <c:v>42528</c:v>
                </c:pt>
              </c:numCache>
            </c:numRef>
          </c:cat>
          <c:val>
            <c:numRef>
              <c:f>adultmg_1465409873_477!$B$3:$B$51</c:f>
              <c:numCache>
                <c:formatCode>General</c:formatCode>
                <c:ptCount val="49"/>
                <c:pt idx="0">
                  <c:v>10</c:v>
                </c:pt>
                <c:pt idx="1">
                  <c:v>17</c:v>
                </c:pt>
                <c:pt idx="2">
                  <c:v>24</c:v>
                </c:pt>
                <c:pt idx="3">
                  <c:v>34</c:v>
                </c:pt>
                <c:pt idx="4">
                  <c:v>65</c:v>
                </c:pt>
                <c:pt idx="5">
                  <c:v>35</c:v>
                </c:pt>
                <c:pt idx="6">
                  <c:v>97</c:v>
                </c:pt>
                <c:pt idx="7">
                  <c:v>77</c:v>
                </c:pt>
                <c:pt idx="8">
                  <c:v>84</c:v>
                </c:pt>
                <c:pt idx="9">
                  <c:v>127</c:v>
                </c:pt>
                <c:pt idx="10">
                  <c:v>112</c:v>
                </c:pt>
                <c:pt idx="11">
                  <c:v>200</c:v>
                </c:pt>
                <c:pt idx="12">
                  <c:v>108</c:v>
                </c:pt>
                <c:pt idx="13">
                  <c:v>103</c:v>
                </c:pt>
                <c:pt idx="14">
                  <c:v>239</c:v>
                </c:pt>
                <c:pt idx="15">
                  <c:v>425</c:v>
                </c:pt>
                <c:pt idx="16">
                  <c:v>454</c:v>
                </c:pt>
                <c:pt idx="17">
                  <c:v>839</c:v>
                </c:pt>
                <c:pt idx="18">
                  <c:v>1670</c:v>
                </c:pt>
                <c:pt idx="19">
                  <c:v>2246</c:v>
                </c:pt>
                <c:pt idx="20">
                  <c:v>4234</c:v>
                </c:pt>
                <c:pt idx="21">
                  <c:v>5622</c:v>
                </c:pt>
                <c:pt idx="22">
                  <c:v>3592</c:v>
                </c:pt>
                <c:pt idx="23">
                  <c:v>3602</c:v>
                </c:pt>
                <c:pt idx="24">
                  <c:v>3246</c:v>
                </c:pt>
                <c:pt idx="25">
                  <c:v>2188</c:v>
                </c:pt>
                <c:pt idx="26">
                  <c:v>906</c:v>
                </c:pt>
                <c:pt idx="27">
                  <c:v>1045</c:v>
                </c:pt>
                <c:pt idx="28">
                  <c:v>1679</c:v>
                </c:pt>
                <c:pt idx="29">
                  <c:v>1750</c:v>
                </c:pt>
                <c:pt idx="30">
                  <c:v>2072</c:v>
                </c:pt>
                <c:pt idx="31">
                  <c:v>1639</c:v>
                </c:pt>
                <c:pt idx="32">
                  <c:v>1859</c:v>
                </c:pt>
                <c:pt idx="33">
                  <c:v>334</c:v>
                </c:pt>
                <c:pt idx="34">
                  <c:v>502</c:v>
                </c:pt>
                <c:pt idx="35">
                  <c:v>763</c:v>
                </c:pt>
                <c:pt idx="36">
                  <c:v>2116</c:v>
                </c:pt>
                <c:pt idx="37">
                  <c:v>2508</c:v>
                </c:pt>
                <c:pt idx="38">
                  <c:v>2291</c:v>
                </c:pt>
                <c:pt idx="39">
                  <c:v>1096</c:v>
                </c:pt>
                <c:pt idx="40">
                  <c:v>522</c:v>
                </c:pt>
                <c:pt idx="41">
                  <c:v>382</c:v>
                </c:pt>
                <c:pt idx="42">
                  <c:v>528</c:v>
                </c:pt>
                <c:pt idx="43">
                  <c:v>551</c:v>
                </c:pt>
                <c:pt idx="44">
                  <c:v>664</c:v>
                </c:pt>
                <c:pt idx="45">
                  <c:v>980</c:v>
                </c:pt>
                <c:pt idx="46">
                  <c:v>817</c:v>
                </c:pt>
                <c:pt idx="47">
                  <c:v>737</c:v>
                </c:pt>
                <c:pt idx="48">
                  <c:v>845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2394936"/>
        <c:axId val="352394544"/>
      </c:lineChart>
      <c:dateAx>
        <c:axId val="352218568"/>
        <c:scaling>
          <c:orientation val="minMax"/>
        </c:scaling>
        <c:delete val="0"/>
        <c:axPos val="b"/>
        <c:numFmt formatCode="d\-mmm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2394152"/>
        <c:crosses val="autoZero"/>
        <c:auto val="1"/>
        <c:lblOffset val="100"/>
        <c:baseTimeUnit val="days"/>
      </c:dateAx>
      <c:valAx>
        <c:axId val="35239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2218568"/>
        <c:crosses val="autoZero"/>
        <c:crossBetween val="between"/>
      </c:valAx>
      <c:valAx>
        <c:axId val="352394544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2394936"/>
        <c:crosses val="max"/>
        <c:crossBetween val="between"/>
      </c:valAx>
      <c:dateAx>
        <c:axId val="352394936"/>
        <c:scaling>
          <c:orientation val="minMax"/>
        </c:scaling>
        <c:delete val="1"/>
        <c:axPos val="b"/>
        <c:numFmt formatCode="d\-mmm" sourceLinked="1"/>
        <c:majorTickMark val="out"/>
        <c:minorTickMark val="none"/>
        <c:tickLblPos val="nextTo"/>
        <c:crossAx val="352394544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1253981575293662E-2"/>
          <c:y val="3.2319222149821088E-2"/>
          <c:w val="0.94475650259357391"/>
          <c:h val="0.73907663344874996"/>
        </c:manualLayout>
      </c:layout>
      <c:lineChart>
        <c:grouping val="standard"/>
        <c:varyColors val="0"/>
        <c:ser>
          <c:idx val="0"/>
          <c:order val="0"/>
          <c:tx>
            <c:v>Exit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multiLvlStrRef>
              <c:f>Temperature!$A$2:$B$542</c:f>
              <c:multiLvlStrCache>
                <c:ptCount val="541"/>
                <c:lvl>
                  <c:pt idx="0">
                    <c:v>10:00</c:v>
                  </c:pt>
                  <c:pt idx="1">
                    <c:v>10:05</c:v>
                  </c:pt>
                  <c:pt idx="2">
                    <c:v>10:10</c:v>
                  </c:pt>
                  <c:pt idx="3">
                    <c:v>10:15</c:v>
                  </c:pt>
                  <c:pt idx="4">
                    <c:v>10:20</c:v>
                  </c:pt>
                  <c:pt idx="5">
                    <c:v>10:25</c:v>
                  </c:pt>
                  <c:pt idx="6">
                    <c:v>10:30</c:v>
                  </c:pt>
                  <c:pt idx="7">
                    <c:v>10:35</c:v>
                  </c:pt>
                  <c:pt idx="8">
                    <c:v>10:40</c:v>
                  </c:pt>
                  <c:pt idx="9">
                    <c:v>10:45</c:v>
                  </c:pt>
                  <c:pt idx="10">
                    <c:v>10:50</c:v>
                  </c:pt>
                  <c:pt idx="11">
                    <c:v>10:55</c:v>
                  </c:pt>
                  <c:pt idx="12">
                    <c:v>11:00</c:v>
                  </c:pt>
                  <c:pt idx="13">
                    <c:v>11:05</c:v>
                  </c:pt>
                  <c:pt idx="14">
                    <c:v>11:10</c:v>
                  </c:pt>
                  <c:pt idx="15">
                    <c:v>11:15</c:v>
                  </c:pt>
                  <c:pt idx="16">
                    <c:v>11:20</c:v>
                  </c:pt>
                  <c:pt idx="17">
                    <c:v>11:25</c:v>
                  </c:pt>
                  <c:pt idx="18">
                    <c:v>11:30</c:v>
                  </c:pt>
                  <c:pt idx="19">
                    <c:v>11:35</c:v>
                  </c:pt>
                  <c:pt idx="20">
                    <c:v>11:40</c:v>
                  </c:pt>
                  <c:pt idx="21">
                    <c:v>11:45</c:v>
                  </c:pt>
                  <c:pt idx="22">
                    <c:v>11:50</c:v>
                  </c:pt>
                  <c:pt idx="23">
                    <c:v>11:55</c:v>
                  </c:pt>
                  <c:pt idx="24">
                    <c:v>12:00</c:v>
                  </c:pt>
                  <c:pt idx="25">
                    <c:v>12:05</c:v>
                  </c:pt>
                  <c:pt idx="26">
                    <c:v>12:10</c:v>
                  </c:pt>
                  <c:pt idx="27">
                    <c:v>12:15</c:v>
                  </c:pt>
                  <c:pt idx="28">
                    <c:v>12:20</c:v>
                  </c:pt>
                  <c:pt idx="29">
                    <c:v>12:25</c:v>
                  </c:pt>
                  <c:pt idx="30">
                    <c:v>12:30</c:v>
                  </c:pt>
                  <c:pt idx="31">
                    <c:v>12:35</c:v>
                  </c:pt>
                  <c:pt idx="32">
                    <c:v>12:40</c:v>
                  </c:pt>
                  <c:pt idx="33">
                    <c:v>12:45</c:v>
                  </c:pt>
                  <c:pt idx="34">
                    <c:v>12:50</c:v>
                  </c:pt>
                  <c:pt idx="35">
                    <c:v>12:55</c:v>
                  </c:pt>
                  <c:pt idx="36">
                    <c:v>13:00</c:v>
                  </c:pt>
                  <c:pt idx="37">
                    <c:v>13:05</c:v>
                  </c:pt>
                  <c:pt idx="38">
                    <c:v>13:10</c:v>
                  </c:pt>
                  <c:pt idx="39">
                    <c:v>13:15</c:v>
                  </c:pt>
                  <c:pt idx="40">
                    <c:v>13:20</c:v>
                  </c:pt>
                  <c:pt idx="41">
                    <c:v>13:25</c:v>
                  </c:pt>
                  <c:pt idx="42">
                    <c:v>13:30</c:v>
                  </c:pt>
                  <c:pt idx="43">
                    <c:v>13:35</c:v>
                  </c:pt>
                  <c:pt idx="44">
                    <c:v>13:40</c:v>
                  </c:pt>
                  <c:pt idx="45">
                    <c:v>13:45</c:v>
                  </c:pt>
                  <c:pt idx="46">
                    <c:v>13:50</c:v>
                  </c:pt>
                  <c:pt idx="47">
                    <c:v>13:55</c:v>
                  </c:pt>
                  <c:pt idx="48">
                    <c:v>14:00</c:v>
                  </c:pt>
                  <c:pt idx="49">
                    <c:v>14:05</c:v>
                  </c:pt>
                  <c:pt idx="50">
                    <c:v>14:10</c:v>
                  </c:pt>
                  <c:pt idx="51">
                    <c:v>14:15</c:v>
                  </c:pt>
                  <c:pt idx="52">
                    <c:v>14:20</c:v>
                  </c:pt>
                  <c:pt idx="53">
                    <c:v>14:25</c:v>
                  </c:pt>
                  <c:pt idx="54">
                    <c:v>14:30</c:v>
                  </c:pt>
                  <c:pt idx="55">
                    <c:v>14:35</c:v>
                  </c:pt>
                  <c:pt idx="56">
                    <c:v>14:40</c:v>
                  </c:pt>
                  <c:pt idx="57">
                    <c:v>14:45</c:v>
                  </c:pt>
                  <c:pt idx="58">
                    <c:v>14:50</c:v>
                  </c:pt>
                  <c:pt idx="59">
                    <c:v>14:55</c:v>
                  </c:pt>
                  <c:pt idx="60">
                    <c:v>15:00</c:v>
                  </c:pt>
                  <c:pt idx="61">
                    <c:v>15:05</c:v>
                  </c:pt>
                  <c:pt idx="62">
                    <c:v>15:10</c:v>
                  </c:pt>
                  <c:pt idx="63">
                    <c:v>15:15</c:v>
                  </c:pt>
                  <c:pt idx="64">
                    <c:v>15:20</c:v>
                  </c:pt>
                  <c:pt idx="65">
                    <c:v>15:25</c:v>
                  </c:pt>
                  <c:pt idx="66">
                    <c:v>15:30</c:v>
                  </c:pt>
                  <c:pt idx="67">
                    <c:v>15:35</c:v>
                  </c:pt>
                  <c:pt idx="68">
                    <c:v>15:40</c:v>
                  </c:pt>
                  <c:pt idx="69">
                    <c:v>15:45</c:v>
                  </c:pt>
                  <c:pt idx="70">
                    <c:v>15:50</c:v>
                  </c:pt>
                  <c:pt idx="71">
                    <c:v>15:55</c:v>
                  </c:pt>
                  <c:pt idx="72">
                    <c:v>16:00</c:v>
                  </c:pt>
                  <c:pt idx="73">
                    <c:v>16:05</c:v>
                  </c:pt>
                  <c:pt idx="74">
                    <c:v>16:10</c:v>
                  </c:pt>
                  <c:pt idx="75">
                    <c:v>16:15</c:v>
                  </c:pt>
                  <c:pt idx="76">
                    <c:v>16:20</c:v>
                  </c:pt>
                  <c:pt idx="77">
                    <c:v>16:25</c:v>
                  </c:pt>
                  <c:pt idx="78">
                    <c:v>16:30</c:v>
                  </c:pt>
                  <c:pt idx="79">
                    <c:v>16:35</c:v>
                  </c:pt>
                  <c:pt idx="80">
                    <c:v>16:40</c:v>
                  </c:pt>
                  <c:pt idx="81">
                    <c:v>16:45</c:v>
                  </c:pt>
                  <c:pt idx="82">
                    <c:v>16:50</c:v>
                  </c:pt>
                  <c:pt idx="83">
                    <c:v>16:55</c:v>
                  </c:pt>
                  <c:pt idx="84">
                    <c:v>17:00</c:v>
                  </c:pt>
                  <c:pt idx="85">
                    <c:v>17:05</c:v>
                  </c:pt>
                  <c:pt idx="86">
                    <c:v>17:10</c:v>
                  </c:pt>
                  <c:pt idx="87">
                    <c:v>17:15</c:v>
                  </c:pt>
                  <c:pt idx="88">
                    <c:v>17:20</c:v>
                  </c:pt>
                  <c:pt idx="89">
                    <c:v>17:25</c:v>
                  </c:pt>
                  <c:pt idx="90">
                    <c:v>17:30</c:v>
                  </c:pt>
                  <c:pt idx="91">
                    <c:v>17:35</c:v>
                  </c:pt>
                  <c:pt idx="92">
                    <c:v>17:40</c:v>
                  </c:pt>
                  <c:pt idx="93">
                    <c:v>17:45</c:v>
                  </c:pt>
                  <c:pt idx="94">
                    <c:v>17:50</c:v>
                  </c:pt>
                  <c:pt idx="95">
                    <c:v>17:55</c:v>
                  </c:pt>
                  <c:pt idx="96">
                    <c:v>18:00</c:v>
                  </c:pt>
                  <c:pt idx="97">
                    <c:v>18:05</c:v>
                  </c:pt>
                  <c:pt idx="98">
                    <c:v>18:10</c:v>
                  </c:pt>
                  <c:pt idx="99">
                    <c:v>18:15</c:v>
                  </c:pt>
                  <c:pt idx="100">
                    <c:v>18:20</c:v>
                  </c:pt>
                  <c:pt idx="101">
                    <c:v>18:25</c:v>
                  </c:pt>
                  <c:pt idx="102">
                    <c:v>18:30</c:v>
                  </c:pt>
                  <c:pt idx="103">
                    <c:v>18:35</c:v>
                  </c:pt>
                  <c:pt idx="104">
                    <c:v>18:40</c:v>
                  </c:pt>
                  <c:pt idx="105">
                    <c:v>18:45</c:v>
                  </c:pt>
                  <c:pt idx="106">
                    <c:v>18:50</c:v>
                  </c:pt>
                  <c:pt idx="107">
                    <c:v>18:55</c:v>
                  </c:pt>
                  <c:pt idx="108">
                    <c:v>19:00</c:v>
                  </c:pt>
                  <c:pt idx="109">
                    <c:v>19:05</c:v>
                  </c:pt>
                  <c:pt idx="110">
                    <c:v>19:10</c:v>
                  </c:pt>
                  <c:pt idx="111">
                    <c:v>19:15</c:v>
                  </c:pt>
                  <c:pt idx="112">
                    <c:v>19:20</c:v>
                  </c:pt>
                  <c:pt idx="113">
                    <c:v>19:25</c:v>
                  </c:pt>
                  <c:pt idx="114">
                    <c:v>19:30</c:v>
                  </c:pt>
                  <c:pt idx="115">
                    <c:v>19:35</c:v>
                  </c:pt>
                  <c:pt idx="116">
                    <c:v>19:40</c:v>
                  </c:pt>
                  <c:pt idx="117">
                    <c:v>19:45</c:v>
                  </c:pt>
                  <c:pt idx="118">
                    <c:v>19:50</c:v>
                  </c:pt>
                  <c:pt idx="119">
                    <c:v>19:55</c:v>
                  </c:pt>
                  <c:pt idx="120">
                    <c:v>20:00</c:v>
                  </c:pt>
                  <c:pt idx="121">
                    <c:v>20:05</c:v>
                  </c:pt>
                  <c:pt idx="122">
                    <c:v>20:10</c:v>
                  </c:pt>
                  <c:pt idx="123">
                    <c:v>20:15</c:v>
                  </c:pt>
                  <c:pt idx="124">
                    <c:v>20:20</c:v>
                  </c:pt>
                  <c:pt idx="125">
                    <c:v>20:25</c:v>
                  </c:pt>
                  <c:pt idx="126">
                    <c:v>20:30</c:v>
                  </c:pt>
                  <c:pt idx="127">
                    <c:v>20:35</c:v>
                  </c:pt>
                  <c:pt idx="128">
                    <c:v>20:40</c:v>
                  </c:pt>
                  <c:pt idx="129">
                    <c:v>20:45</c:v>
                  </c:pt>
                  <c:pt idx="130">
                    <c:v>20:50</c:v>
                  </c:pt>
                  <c:pt idx="131">
                    <c:v>20:55</c:v>
                  </c:pt>
                  <c:pt idx="132">
                    <c:v>21:00</c:v>
                  </c:pt>
                  <c:pt idx="133">
                    <c:v>21:05</c:v>
                  </c:pt>
                  <c:pt idx="134">
                    <c:v>21:10</c:v>
                  </c:pt>
                  <c:pt idx="135">
                    <c:v>21:15</c:v>
                  </c:pt>
                  <c:pt idx="136">
                    <c:v>21:20</c:v>
                  </c:pt>
                  <c:pt idx="137">
                    <c:v>21:25</c:v>
                  </c:pt>
                  <c:pt idx="138">
                    <c:v>21:30</c:v>
                  </c:pt>
                  <c:pt idx="139">
                    <c:v>21:35</c:v>
                  </c:pt>
                  <c:pt idx="140">
                    <c:v>21:40</c:v>
                  </c:pt>
                  <c:pt idx="141">
                    <c:v>21:45</c:v>
                  </c:pt>
                  <c:pt idx="142">
                    <c:v>21:50</c:v>
                  </c:pt>
                  <c:pt idx="143">
                    <c:v>21:55</c:v>
                  </c:pt>
                  <c:pt idx="144">
                    <c:v>22:00</c:v>
                  </c:pt>
                  <c:pt idx="145">
                    <c:v>22:05</c:v>
                  </c:pt>
                  <c:pt idx="146">
                    <c:v>22:10</c:v>
                  </c:pt>
                  <c:pt idx="147">
                    <c:v>22:15</c:v>
                  </c:pt>
                  <c:pt idx="148">
                    <c:v>22:20</c:v>
                  </c:pt>
                  <c:pt idx="149">
                    <c:v>22:25</c:v>
                  </c:pt>
                  <c:pt idx="150">
                    <c:v>22:30</c:v>
                  </c:pt>
                  <c:pt idx="151">
                    <c:v>22:35</c:v>
                  </c:pt>
                  <c:pt idx="152">
                    <c:v>22:40</c:v>
                  </c:pt>
                  <c:pt idx="153">
                    <c:v>22:45</c:v>
                  </c:pt>
                  <c:pt idx="154">
                    <c:v>22:50</c:v>
                  </c:pt>
                  <c:pt idx="155">
                    <c:v>22:55</c:v>
                  </c:pt>
                  <c:pt idx="156">
                    <c:v>23:00</c:v>
                  </c:pt>
                  <c:pt idx="157">
                    <c:v>23:05</c:v>
                  </c:pt>
                  <c:pt idx="158">
                    <c:v>23:10</c:v>
                  </c:pt>
                  <c:pt idx="159">
                    <c:v>23:15</c:v>
                  </c:pt>
                  <c:pt idx="160">
                    <c:v>23:20</c:v>
                  </c:pt>
                  <c:pt idx="161">
                    <c:v>23:25</c:v>
                  </c:pt>
                  <c:pt idx="162">
                    <c:v>23:30</c:v>
                  </c:pt>
                  <c:pt idx="163">
                    <c:v>23:35</c:v>
                  </c:pt>
                  <c:pt idx="164">
                    <c:v>23:40</c:v>
                  </c:pt>
                  <c:pt idx="165">
                    <c:v>23:45</c:v>
                  </c:pt>
                  <c:pt idx="166">
                    <c:v>23:50</c:v>
                  </c:pt>
                  <c:pt idx="167">
                    <c:v>23:55</c:v>
                  </c:pt>
                  <c:pt idx="168">
                    <c:v>0:00</c:v>
                  </c:pt>
                  <c:pt idx="169">
                    <c:v>0:05</c:v>
                  </c:pt>
                  <c:pt idx="170">
                    <c:v>0:10</c:v>
                  </c:pt>
                  <c:pt idx="171">
                    <c:v>0:15</c:v>
                  </c:pt>
                  <c:pt idx="172">
                    <c:v>0:20</c:v>
                  </c:pt>
                  <c:pt idx="173">
                    <c:v>0:25</c:v>
                  </c:pt>
                  <c:pt idx="174">
                    <c:v>0:30</c:v>
                  </c:pt>
                  <c:pt idx="175">
                    <c:v>0:35</c:v>
                  </c:pt>
                  <c:pt idx="176">
                    <c:v>0:40</c:v>
                  </c:pt>
                  <c:pt idx="177">
                    <c:v>0:45</c:v>
                  </c:pt>
                  <c:pt idx="178">
                    <c:v>0:50</c:v>
                  </c:pt>
                  <c:pt idx="179">
                    <c:v>0:55</c:v>
                  </c:pt>
                  <c:pt idx="180">
                    <c:v>1:00</c:v>
                  </c:pt>
                  <c:pt idx="181">
                    <c:v>1:05</c:v>
                  </c:pt>
                  <c:pt idx="182">
                    <c:v>1:10</c:v>
                  </c:pt>
                  <c:pt idx="183">
                    <c:v>1:15</c:v>
                  </c:pt>
                  <c:pt idx="184">
                    <c:v>1:20</c:v>
                  </c:pt>
                  <c:pt idx="185">
                    <c:v>1:25</c:v>
                  </c:pt>
                  <c:pt idx="186">
                    <c:v>1:30</c:v>
                  </c:pt>
                  <c:pt idx="187">
                    <c:v>1:35</c:v>
                  </c:pt>
                  <c:pt idx="188">
                    <c:v>1:40</c:v>
                  </c:pt>
                  <c:pt idx="189">
                    <c:v>1:45</c:v>
                  </c:pt>
                  <c:pt idx="190">
                    <c:v>1:50</c:v>
                  </c:pt>
                  <c:pt idx="191">
                    <c:v>1:55</c:v>
                  </c:pt>
                  <c:pt idx="192">
                    <c:v>2:00</c:v>
                  </c:pt>
                  <c:pt idx="193">
                    <c:v>2:05</c:v>
                  </c:pt>
                  <c:pt idx="194">
                    <c:v>2:10</c:v>
                  </c:pt>
                  <c:pt idx="195">
                    <c:v>2:15</c:v>
                  </c:pt>
                  <c:pt idx="196">
                    <c:v>2:20</c:v>
                  </c:pt>
                  <c:pt idx="197">
                    <c:v>2:25</c:v>
                  </c:pt>
                  <c:pt idx="198">
                    <c:v>2:30</c:v>
                  </c:pt>
                  <c:pt idx="199">
                    <c:v>2:35</c:v>
                  </c:pt>
                  <c:pt idx="200">
                    <c:v>2:40</c:v>
                  </c:pt>
                  <c:pt idx="201">
                    <c:v>2:45</c:v>
                  </c:pt>
                  <c:pt idx="202">
                    <c:v>2:50</c:v>
                  </c:pt>
                  <c:pt idx="203">
                    <c:v>2:55</c:v>
                  </c:pt>
                  <c:pt idx="204">
                    <c:v>3:00</c:v>
                  </c:pt>
                  <c:pt idx="205">
                    <c:v>3:05</c:v>
                  </c:pt>
                  <c:pt idx="206">
                    <c:v>3:10</c:v>
                  </c:pt>
                  <c:pt idx="207">
                    <c:v>3:15</c:v>
                  </c:pt>
                  <c:pt idx="208">
                    <c:v>3:20</c:v>
                  </c:pt>
                  <c:pt idx="209">
                    <c:v>3:25</c:v>
                  </c:pt>
                  <c:pt idx="210">
                    <c:v>3:30</c:v>
                  </c:pt>
                  <c:pt idx="211">
                    <c:v>3:35</c:v>
                  </c:pt>
                  <c:pt idx="212">
                    <c:v>3:40</c:v>
                  </c:pt>
                  <c:pt idx="213">
                    <c:v>3:45</c:v>
                  </c:pt>
                  <c:pt idx="214">
                    <c:v>3:50</c:v>
                  </c:pt>
                  <c:pt idx="215">
                    <c:v>3:55</c:v>
                  </c:pt>
                  <c:pt idx="216">
                    <c:v>4:00</c:v>
                  </c:pt>
                  <c:pt idx="217">
                    <c:v>4:05</c:v>
                  </c:pt>
                  <c:pt idx="218">
                    <c:v>4:10</c:v>
                  </c:pt>
                  <c:pt idx="219">
                    <c:v>4:15</c:v>
                  </c:pt>
                  <c:pt idx="220">
                    <c:v>4:20</c:v>
                  </c:pt>
                  <c:pt idx="221">
                    <c:v>4:25</c:v>
                  </c:pt>
                  <c:pt idx="222">
                    <c:v>4:30</c:v>
                  </c:pt>
                  <c:pt idx="223">
                    <c:v>4:35</c:v>
                  </c:pt>
                  <c:pt idx="224">
                    <c:v>4:40</c:v>
                  </c:pt>
                  <c:pt idx="225">
                    <c:v>4:45</c:v>
                  </c:pt>
                  <c:pt idx="226">
                    <c:v>4:50</c:v>
                  </c:pt>
                  <c:pt idx="227">
                    <c:v>4:55</c:v>
                  </c:pt>
                  <c:pt idx="228">
                    <c:v>5:00</c:v>
                  </c:pt>
                  <c:pt idx="229">
                    <c:v>5:05</c:v>
                  </c:pt>
                  <c:pt idx="230">
                    <c:v>5:10</c:v>
                  </c:pt>
                  <c:pt idx="231">
                    <c:v>5:15</c:v>
                  </c:pt>
                  <c:pt idx="232">
                    <c:v>5:20</c:v>
                  </c:pt>
                  <c:pt idx="233">
                    <c:v>5:25</c:v>
                  </c:pt>
                  <c:pt idx="234">
                    <c:v>5:30</c:v>
                  </c:pt>
                  <c:pt idx="235">
                    <c:v>5:35</c:v>
                  </c:pt>
                  <c:pt idx="236">
                    <c:v>5:40</c:v>
                  </c:pt>
                  <c:pt idx="237">
                    <c:v>5:45</c:v>
                  </c:pt>
                  <c:pt idx="238">
                    <c:v>5:50</c:v>
                  </c:pt>
                  <c:pt idx="239">
                    <c:v>5:55</c:v>
                  </c:pt>
                  <c:pt idx="240">
                    <c:v>6:00</c:v>
                  </c:pt>
                  <c:pt idx="241">
                    <c:v>6:05</c:v>
                  </c:pt>
                  <c:pt idx="242">
                    <c:v>6:10</c:v>
                  </c:pt>
                  <c:pt idx="243">
                    <c:v>6:15</c:v>
                  </c:pt>
                  <c:pt idx="244">
                    <c:v>6:20</c:v>
                  </c:pt>
                  <c:pt idx="245">
                    <c:v>6:25</c:v>
                  </c:pt>
                  <c:pt idx="246">
                    <c:v>6:30</c:v>
                  </c:pt>
                  <c:pt idx="247">
                    <c:v>6:35</c:v>
                  </c:pt>
                  <c:pt idx="248">
                    <c:v>6:40</c:v>
                  </c:pt>
                  <c:pt idx="249">
                    <c:v>6:45</c:v>
                  </c:pt>
                  <c:pt idx="250">
                    <c:v>6:50</c:v>
                  </c:pt>
                  <c:pt idx="251">
                    <c:v>6:55</c:v>
                  </c:pt>
                  <c:pt idx="252">
                    <c:v>7:00</c:v>
                  </c:pt>
                  <c:pt idx="253">
                    <c:v>7:05</c:v>
                  </c:pt>
                  <c:pt idx="254">
                    <c:v>7:10</c:v>
                  </c:pt>
                  <c:pt idx="255">
                    <c:v>7:15</c:v>
                  </c:pt>
                  <c:pt idx="256">
                    <c:v>7:20</c:v>
                  </c:pt>
                  <c:pt idx="257">
                    <c:v>7:25</c:v>
                  </c:pt>
                  <c:pt idx="258">
                    <c:v>7:30</c:v>
                  </c:pt>
                  <c:pt idx="259">
                    <c:v>7:35</c:v>
                  </c:pt>
                  <c:pt idx="260">
                    <c:v>7:40</c:v>
                  </c:pt>
                  <c:pt idx="261">
                    <c:v>7:45</c:v>
                  </c:pt>
                  <c:pt idx="262">
                    <c:v>7:50</c:v>
                  </c:pt>
                  <c:pt idx="263">
                    <c:v>7:55</c:v>
                  </c:pt>
                  <c:pt idx="264">
                    <c:v>8:00</c:v>
                  </c:pt>
                  <c:pt idx="265">
                    <c:v>8:05</c:v>
                  </c:pt>
                  <c:pt idx="266">
                    <c:v>8:10</c:v>
                  </c:pt>
                  <c:pt idx="267">
                    <c:v>8:15</c:v>
                  </c:pt>
                  <c:pt idx="268">
                    <c:v>8:20</c:v>
                  </c:pt>
                  <c:pt idx="269">
                    <c:v>8:25</c:v>
                  </c:pt>
                  <c:pt idx="270">
                    <c:v>8:30</c:v>
                  </c:pt>
                  <c:pt idx="271">
                    <c:v>8:35</c:v>
                  </c:pt>
                  <c:pt idx="272">
                    <c:v>8:40</c:v>
                  </c:pt>
                  <c:pt idx="273">
                    <c:v>8:45</c:v>
                  </c:pt>
                  <c:pt idx="274">
                    <c:v>8:50</c:v>
                  </c:pt>
                  <c:pt idx="275">
                    <c:v>8:55</c:v>
                  </c:pt>
                  <c:pt idx="276">
                    <c:v>9:00</c:v>
                  </c:pt>
                  <c:pt idx="277">
                    <c:v>9:05</c:v>
                  </c:pt>
                  <c:pt idx="278">
                    <c:v>9:10</c:v>
                  </c:pt>
                  <c:pt idx="279">
                    <c:v>9:15</c:v>
                  </c:pt>
                  <c:pt idx="280">
                    <c:v>9:20</c:v>
                  </c:pt>
                  <c:pt idx="281">
                    <c:v>9:25</c:v>
                  </c:pt>
                  <c:pt idx="282">
                    <c:v>9:30</c:v>
                  </c:pt>
                  <c:pt idx="283">
                    <c:v>9:35</c:v>
                  </c:pt>
                  <c:pt idx="284">
                    <c:v>9:40</c:v>
                  </c:pt>
                  <c:pt idx="285">
                    <c:v>9:45</c:v>
                  </c:pt>
                  <c:pt idx="286">
                    <c:v>9:50</c:v>
                  </c:pt>
                  <c:pt idx="287">
                    <c:v>9:55</c:v>
                  </c:pt>
                  <c:pt idx="288">
                    <c:v>10:00</c:v>
                  </c:pt>
                  <c:pt idx="289">
                    <c:v>10:05</c:v>
                  </c:pt>
                  <c:pt idx="290">
                    <c:v>10:10</c:v>
                  </c:pt>
                  <c:pt idx="291">
                    <c:v>10:15</c:v>
                  </c:pt>
                  <c:pt idx="292">
                    <c:v>10:20</c:v>
                  </c:pt>
                  <c:pt idx="293">
                    <c:v>10:25</c:v>
                  </c:pt>
                  <c:pt idx="295">
                    <c:v>10:30</c:v>
                  </c:pt>
                  <c:pt idx="296">
                    <c:v>10:35</c:v>
                  </c:pt>
                  <c:pt idx="297">
                    <c:v>10:40</c:v>
                  </c:pt>
                  <c:pt idx="298">
                    <c:v>10:45</c:v>
                  </c:pt>
                  <c:pt idx="299">
                    <c:v>10:50</c:v>
                  </c:pt>
                  <c:pt idx="300">
                    <c:v>10:55</c:v>
                  </c:pt>
                  <c:pt idx="301">
                    <c:v>11:00</c:v>
                  </c:pt>
                  <c:pt idx="302">
                    <c:v>11:05</c:v>
                  </c:pt>
                  <c:pt idx="303">
                    <c:v>11:10</c:v>
                  </c:pt>
                  <c:pt idx="304">
                    <c:v>11:15</c:v>
                  </c:pt>
                  <c:pt idx="305">
                    <c:v>11:20</c:v>
                  </c:pt>
                  <c:pt idx="306">
                    <c:v>11:25</c:v>
                  </c:pt>
                  <c:pt idx="307">
                    <c:v>11:30</c:v>
                  </c:pt>
                  <c:pt idx="308">
                    <c:v>11:35</c:v>
                  </c:pt>
                  <c:pt idx="309">
                    <c:v>11:40</c:v>
                  </c:pt>
                  <c:pt idx="310">
                    <c:v>11:45</c:v>
                  </c:pt>
                  <c:pt idx="311">
                    <c:v>11:50</c:v>
                  </c:pt>
                  <c:pt idx="312">
                    <c:v>11:55</c:v>
                  </c:pt>
                  <c:pt idx="313">
                    <c:v>12:00</c:v>
                  </c:pt>
                  <c:pt idx="314">
                    <c:v>12:05</c:v>
                  </c:pt>
                  <c:pt idx="315">
                    <c:v>12:10</c:v>
                  </c:pt>
                  <c:pt idx="316">
                    <c:v>12:15</c:v>
                  </c:pt>
                  <c:pt idx="317">
                    <c:v>12:20</c:v>
                  </c:pt>
                  <c:pt idx="318">
                    <c:v>12:25</c:v>
                  </c:pt>
                  <c:pt idx="319">
                    <c:v>12:30</c:v>
                  </c:pt>
                  <c:pt idx="320">
                    <c:v>12:35</c:v>
                  </c:pt>
                  <c:pt idx="321">
                    <c:v>12:40</c:v>
                  </c:pt>
                  <c:pt idx="322">
                    <c:v>12:45</c:v>
                  </c:pt>
                  <c:pt idx="323">
                    <c:v>12:50</c:v>
                  </c:pt>
                  <c:pt idx="324">
                    <c:v>12:55</c:v>
                  </c:pt>
                  <c:pt idx="325">
                    <c:v>13:00</c:v>
                  </c:pt>
                  <c:pt idx="326">
                    <c:v>13:05</c:v>
                  </c:pt>
                  <c:pt idx="327">
                    <c:v>13:10</c:v>
                  </c:pt>
                  <c:pt idx="328">
                    <c:v>13:15</c:v>
                  </c:pt>
                  <c:pt idx="329">
                    <c:v>13:20</c:v>
                  </c:pt>
                  <c:pt idx="330">
                    <c:v>13:25</c:v>
                  </c:pt>
                  <c:pt idx="331">
                    <c:v>13:30</c:v>
                  </c:pt>
                  <c:pt idx="332">
                    <c:v>13:35</c:v>
                  </c:pt>
                  <c:pt idx="333">
                    <c:v>13:40</c:v>
                  </c:pt>
                  <c:pt idx="334">
                    <c:v>13:45</c:v>
                  </c:pt>
                  <c:pt idx="335">
                    <c:v>13:50</c:v>
                  </c:pt>
                  <c:pt idx="336">
                    <c:v>13:55</c:v>
                  </c:pt>
                  <c:pt idx="337">
                    <c:v>14:00</c:v>
                  </c:pt>
                  <c:pt idx="338">
                    <c:v>14:05</c:v>
                  </c:pt>
                  <c:pt idx="339">
                    <c:v>14:10</c:v>
                  </c:pt>
                  <c:pt idx="340">
                    <c:v>14:15</c:v>
                  </c:pt>
                  <c:pt idx="341">
                    <c:v>14:20</c:v>
                  </c:pt>
                  <c:pt idx="342">
                    <c:v>14:25</c:v>
                  </c:pt>
                  <c:pt idx="343">
                    <c:v>14:30</c:v>
                  </c:pt>
                  <c:pt idx="344">
                    <c:v>14:35</c:v>
                  </c:pt>
                  <c:pt idx="345">
                    <c:v>14:40</c:v>
                  </c:pt>
                  <c:pt idx="346">
                    <c:v>14:45</c:v>
                  </c:pt>
                  <c:pt idx="347">
                    <c:v>14:50</c:v>
                  </c:pt>
                  <c:pt idx="348">
                    <c:v>14:55</c:v>
                  </c:pt>
                  <c:pt idx="349">
                    <c:v>15:00</c:v>
                  </c:pt>
                  <c:pt idx="350">
                    <c:v>15:05</c:v>
                  </c:pt>
                  <c:pt idx="351">
                    <c:v>15:10</c:v>
                  </c:pt>
                  <c:pt idx="352">
                    <c:v>15:15</c:v>
                  </c:pt>
                  <c:pt idx="353">
                    <c:v>15:20</c:v>
                  </c:pt>
                  <c:pt idx="354">
                    <c:v>15:25</c:v>
                  </c:pt>
                  <c:pt idx="355">
                    <c:v>15:30</c:v>
                  </c:pt>
                  <c:pt idx="356">
                    <c:v>15:35</c:v>
                  </c:pt>
                  <c:pt idx="357">
                    <c:v>15:40</c:v>
                  </c:pt>
                  <c:pt idx="358">
                    <c:v>15:45</c:v>
                  </c:pt>
                  <c:pt idx="359">
                    <c:v>15:50</c:v>
                  </c:pt>
                  <c:pt idx="360">
                    <c:v>15:55</c:v>
                  </c:pt>
                  <c:pt idx="361">
                    <c:v>16:00</c:v>
                  </c:pt>
                  <c:pt idx="362">
                    <c:v>16:05</c:v>
                  </c:pt>
                  <c:pt idx="363">
                    <c:v>16:10</c:v>
                  </c:pt>
                  <c:pt idx="364">
                    <c:v>16:15</c:v>
                  </c:pt>
                  <c:pt idx="365">
                    <c:v>16:20</c:v>
                  </c:pt>
                  <c:pt idx="366">
                    <c:v>16:25</c:v>
                  </c:pt>
                  <c:pt idx="367">
                    <c:v>16:30</c:v>
                  </c:pt>
                  <c:pt idx="368">
                    <c:v>16:35</c:v>
                  </c:pt>
                  <c:pt idx="369">
                    <c:v>16:40</c:v>
                  </c:pt>
                  <c:pt idx="370">
                    <c:v>16:45</c:v>
                  </c:pt>
                  <c:pt idx="371">
                    <c:v>16:50</c:v>
                  </c:pt>
                  <c:pt idx="372">
                    <c:v>16:55</c:v>
                  </c:pt>
                  <c:pt idx="373">
                    <c:v>17:00</c:v>
                  </c:pt>
                  <c:pt idx="374">
                    <c:v>17:05</c:v>
                  </c:pt>
                  <c:pt idx="375">
                    <c:v>17:10</c:v>
                  </c:pt>
                  <c:pt idx="376">
                    <c:v>17:15</c:v>
                  </c:pt>
                  <c:pt idx="377">
                    <c:v>17:20</c:v>
                  </c:pt>
                  <c:pt idx="378">
                    <c:v>17:25</c:v>
                  </c:pt>
                  <c:pt idx="379">
                    <c:v>17:30</c:v>
                  </c:pt>
                  <c:pt idx="380">
                    <c:v>17:35</c:v>
                  </c:pt>
                  <c:pt idx="381">
                    <c:v>17:40</c:v>
                  </c:pt>
                  <c:pt idx="382">
                    <c:v>17:45</c:v>
                  </c:pt>
                  <c:pt idx="383">
                    <c:v>17:50</c:v>
                  </c:pt>
                  <c:pt idx="384">
                    <c:v>17:55</c:v>
                  </c:pt>
                  <c:pt idx="385">
                    <c:v>18:00</c:v>
                  </c:pt>
                  <c:pt idx="386">
                    <c:v>18:05</c:v>
                  </c:pt>
                  <c:pt idx="387">
                    <c:v>18:10</c:v>
                  </c:pt>
                  <c:pt idx="388">
                    <c:v>18:15</c:v>
                  </c:pt>
                  <c:pt idx="389">
                    <c:v>18:20</c:v>
                  </c:pt>
                  <c:pt idx="390">
                    <c:v>18:25</c:v>
                  </c:pt>
                  <c:pt idx="391">
                    <c:v>18:30</c:v>
                  </c:pt>
                  <c:pt idx="392">
                    <c:v>18:35</c:v>
                  </c:pt>
                  <c:pt idx="393">
                    <c:v>18:40</c:v>
                  </c:pt>
                  <c:pt idx="394">
                    <c:v>18:45</c:v>
                  </c:pt>
                  <c:pt idx="395">
                    <c:v>18:50</c:v>
                  </c:pt>
                  <c:pt idx="396">
                    <c:v>18:55</c:v>
                  </c:pt>
                  <c:pt idx="397">
                    <c:v>19:00</c:v>
                  </c:pt>
                  <c:pt idx="398">
                    <c:v>19:05</c:v>
                  </c:pt>
                  <c:pt idx="399">
                    <c:v>19:10</c:v>
                  </c:pt>
                  <c:pt idx="400">
                    <c:v>19:15</c:v>
                  </c:pt>
                  <c:pt idx="401">
                    <c:v>19:20</c:v>
                  </c:pt>
                  <c:pt idx="402">
                    <c:v>19:25</c:v>
                  </c:pt>
                  <c:pt idx="403">
                    <c:v>19:30</c:v>
                  </c:pt>
                  <c:pt idx="404">
                    <c:v>19:35</c:v>
                  </c:pt>
                  <c:pt idx="405">
                    <c:v>19:40</c:v>
                  </c:pt>
                  <c:pt idx="406">
                    <c:v>19:45</c:v>
                  </c:pt>
                  <c:pt idx="407">
                    <c:v>19:50</c:v>
                  </c:pt>
                  <c:pt idx="408">
                    <c:v>19:55</c:v>
                  </c:pt>
                  <c:pt idx="409">
                    <c:v>20:00</c:v>
                  </c:pt>
                  <c:pt idx="410">
                    <c:v>20:05</c:v>
                  </c:pt>
                  <c:pt idx="411">
                    <c:v>20:10</c:v>
                  </c:pt>
                  <c:pt idx="412">
                    <c:v>20:15</c:v>
                  </c:pt>
                  <c:pt idx="413">
                    <c:v>20:20</c:v>
                  </c:pt>
                  <c:pt idx="414">
                    <c:v>20:25</c:v>
                  </c:pt>
                  <c:pt idx="415">
                    <c:v>20:30</c:v>
                  </c:pt>
                  <c:pt idx="416">
                    <c:v>20:35</c:v>
                  </c:pt>
                  <c:pt idx="417">
                    <c:v>20:40</c:v>
                  </c:pt>
                  <c:pt idx="418">
                    <c:v>20:45</c:v>
                  </c:pt>
                  <c:pt idx="419">
                    <c:v>20:50</c:v>
                  </c:pt>
                  <c:pt idx="420">
                    <c:v>20:55</c:v>
                  </c:pt>
                  <c:pt idx="421">
                    <c:v>21:00</c:v>
                  </c:pt>
                  <c:pt idx="422">
                    <c:v>21:05</c:v>
                  </c:pt>
                  <c:pt idx="423">
                    <c:v>21:10</c:v>
                  </c:pt>
                  <c:pt idx="424">
                    <c:v>21:15</c:v>
                  </c:pt>
                  <c:pt idx="425">
                    <c:v>21:20</c:v>
                  </c:pt>
                  <c:pt idx="426">
                    <c:v>21:25</c:v>
                  </c:pt>
                  <c:pt idx="427">
                    <c:v>21:30</c:v>
                  </c:pt>
                  <c:pt idx="428">
                    <c:v>21:35</c:v>
                  </c:pt>
                  <c:pt idx="429">
                    <c:v>21:40</c:v>
                  </c:pt>
                  <c:pt idx="430">
                    <c:v>21:45</c:v>
                  </c:pt>
                  <c:pt idx="431">
                    <c:v>21:50</c:v>
                  </c:pt>
                  <c:pt idx="432">
                    <c:v>21:55</c:v>
                  </c:pt>
                  <c:pt idx="433">
                    <c:v>22:00</c:v>
                  </c:pt>
                  <c:pt idx="434">
                    <c:v>22:05</c:v>
                  </c:pt>
                  <c:pt idx="435">
                    <c:v>22:10</c:v>
                  </c:pt>
                  <c:pt idx="436">
                    <c:v>22:15</c:v>
                  </c:pt>
                  <c:pt idx="437">
                    <c:v>22:20</c:v>
                  </c:pt>
                  <c:pt idx="438">
                    <c:v>22:25</c:v>
                  </c:pt>
                  <c:pt idx="439">
                    <c:v>22:30</c:v>
                  </c:pt>
                  <c:pt idx="440">
                    <c:v>22:35</c:v>
                  </c:pt>
                  <c:pt idx="441">
                    <c:v>22:40</c:v>
                  </c:pt>
                  <c:pt idx="442">
                    <c:v>22:45</c:v>
                  </c:pt>
                  <c:pt idx="443">
                    <c:v>22:50</c:v>
                  </c:pt>
                  <c:pt idx="444">
                    <c:v>22:55</c:v>
                  </c:pt>
                  <c:pt idx="445">
                    <c:v>23:00</c:v>
                  </c:pt>
                  <c:pt idx="446">
                    <c:v>23:05</c:v>
                  </c:pt>
                  <c:pt idx="447">
                    <c:v>23:10</c:v>
                  </c:pt>
                  <c:pt idx="448">
                    <c:v>23:15</c:v>
                  </c:pt>
                  <c:pt idx="449">
                    <c:v>23:20</c:v>
                  </c:pt>
                  <c:pt idx="450">
                    <c:v>23:25</c:v>
                  </c:pt>
                  <c:pt idx="451">
                    <c:v>23:30</c:v>
                  </c:pt>
                  <c:pt idx="452">
                    <c:v>23:35</c:v>
                  </c:pt>
                  <c:pt idx="453">
                    <c:v>23:40</c:v>
                  </c:pt>
                  <c:pt idx="454">
                    <c:v>23:45</c:v>
                  </c:pt>
                  <c:pt idx="455">
                    <c:v>23:50</c:v>
                  </c:pt>
                  <c:pt idx="456">
                    <c:v>23:55</c:v>
                  </c:pt>
                  <c:pt idx="457">
                    <c:v>0:00</c:v>
                  </c:pt>
                  <c:pt idx="458">
                    <c:v>0:05</c:v>
                  </c:pt>
                  <c:pt idx="459">
                    <c:v>0:10</c:v>
                  </c:pt>
                  <c:pt idx="460">
                    <c:v>0:15</c:v>
                  </c:pt>
                  <c:pt idx="461">
                    <c:v>0:20</c:v>
                  </c:pt>
                  <c:pt idx="462">
                    <c:v>0:25</c:v>
                  </c:pt>
                  <c:pt idx="463">
                    <c:v>0:30</c:v>
                  </c:pt>
                  <c:pt idx="464">
                    <c:v>0:35</c:v>
                  </c:pt>
                  <c:pt idx="465">
                    <c:v>0:40</c:v>
                  </c:pt>
                  <c:pt idx="466">
                    <c:v>0:45</c:v>
                  </c:pt>
                  <c:pt idx="467">
                    <c:v>0:50</c:v>
                  </c:pt>
                  <c:pt idx="468">
                    <c:v>0:55</c:v>
                  </c:pt>
                  <c:pt idx="469">
                    <c:v>1:00</c:v>
                  </c:pt>
                  <c:pt idx="470">
                    <c:v>1:05</c:v>
                  </c:pt>
                  <c:pt idx="471">
                    <c:v>1:10</c:v>
                  </c:pt>
                  <c:pt idx="472">
                    <c:v>1:15</c:v>
                  </c:pt>
                  <c:pt idx="473">
                    <c:v>1:20</c:v>
                  </c:pt>
                  <c:pt idx="474">
                    <c:v>1:25</c:v>
                  </c:pt>
                  <c:pt idx="475">
                    <c:v>1:30</c:v>
                  </c:pt>
                  <c:pt idx="476">
                    <c:v>1:35</c:v>
                  </c:pt>
                  <c:pt idx="477">
                    <c:v>1:40</c:v>
                  </c:pt>
                  <c:pt idx="478">
                    <c:v>1:45</c:v>
                  </c:pt>
                  <c:pt idx="479">
                    <c:v>1:50</c:v>
                  </c:pt>
                  <c:pt idx="480">
                    <c:v>1:55</c:v>
                  </c:pt>
                  <c:pt idx="481">
                    <c:v>2:00</c:v>
                  </c:pt>
                  <c:pt idx="482">
                    <c:v>2:05</c:v>
                  </c:pt>
                  <c:pt idx="483">
                    <c:v>2:10</c:v>
                  </c:pt>
                  <c:pt idx="484">
                    <c:v>2:15</c:v>
                  </c:pt>
                  <c:pt idx="485">
                    <c:v>2:20</c:v>
                  </c:pt>
                  <c:pt idx="486">
                    <c:v>2:25</c:v>
                  </c:pt>
                  <c:pt idx="487">
                    <c:v>2:30</c:v>
                  </c:pt>
                  <c:pt idx="488">
                    <c:v>2:35</c:v>
                  </c:pt>
                  <c:pt idx="489">
                    <c:v>2:40</c:v>
                  </c:pt>
                  <c:pt idx="490">
                    <c:v>2:45</c:v>
                  </c:pt>
                  <c:pt idx="491">
                    <c:v>2:50</c:v>
                  </c:pt>
                  <c:pt idx="492">
                    <c:v>2:55</c:v>
                  </c:pt>
                  <c:pt idx="493">
                    <c:v>3:00</c:v>
                  </c:pt>
                  <c:pt idx="494">
                    <c:v>3:05</c:v>
                  </c:pt>
                  <c:pt idx="495">
                    <c:v>3:10</c:v>
                  </c:pt>
                  <c:pt idx="496">
                    <c:v>3:15</c:v>
                  </c:pt>
                  <c:pt idx="497">
                    <c:v>3:20</c:v>
                  </c:pt>
                  <c:pt idx="498">
                    <c:v>3:25</c:v>
                  </c:pt>
                  <c:pt idx="499">
                    <c:v>3:30</c:v>
                  </c:pt>
                  <c:pt idx="500">
                    <c:v>3:35</c:v>
                  </c:pt>
                  <c:pt idx="501">
                    <c:v>3:40</c:v>
                  </c:pt>
                  <c:pt idx="502">
                    <c:v>3:45</c:v>
                  </c:pt>
                  <c:pt idx="503">
                    <c:v>3:50</c:v>
                  </c:pt>
                  <c:pt idx="504">
                    <c:v>3:55</c:v>
                  </c:pt>
                  <c:pt idx="505">
                    <c:v>4:00</c:v>
                  </c:pt>
                  <c:pt idx="506">
                    <c:v>4:05</c:v>
                  </c:pt>
                  <c:pt idx="507">
                    <c:v>4:10</c:v>
                  </c:pt>
                  <c:pt idx="508">
                    <c:v>4:15</c:v>
                  </c:pt>
                  <c:pt idx="509">
                    <c:v>4:20</c:v>
                  </c:pt>
                  <c:pt idx="510">
                    <c:v>4:25</c:v>
                  </c:pt>
                  <c:pt idx="511">
                    <c:v>4:30</c:v>
                  </c:pt>
                  <c:pt idx="512">
                    <c:v>4:35</c:v>
                  </c:pt>
                  <c:pt idx="513">
                    <c:v>4:40</c:v>
                  </c:pt>
                  <c:pt idx="514">
                    <c:v>4:45</c:v>
                  </c:pt>
                  <c:pt idx="515">
                    <c:v>4:50</c:v>
                  </c:pt>
                  <c:pt idx="516">
                    <c:v>4:55</c:v>
                  </c:pt>
                  <c:pt idx="517">
                    <c:v>5:00</c:v>
                  </c:pt>
                  <c:pt idx="518">
                    <c:v>5:05</c:v>
                  </c:pt>
                  <c:pt idx="519">
                    <c:v>5:10</c:v>
                  </c:pt>
                  <c:pt idx="520">
                    <c:v>5:15</c:v>
                  </c:pt>
                  <c:pt idx="521">
                    <c:v>5:20</c:v>
                  </c:pt>
                  <c:pt idx="522">
                    <c:v>5:25</c:v>
                  </c:pt>
                  <c:pt idx="523">
                    <c:v>5:30</c:v>
                  </c:pt>
                  <c:pt idx="524">
                    <c:v>5:35</c:v>
                  </c:pt>
                  <c:pt idx="525">
                    <c:v>5:40</c:v>
                  </c:pt>
                  <c:pt idx="526">
                    <c:v>5:45</c:v>
                  </c:pt>
                  <c:pt idx="527">
                    <c:v>5:50</c:v>
                  </c:pt>
                  <c:pt idx="528">
                    <c:v>5:55</c:v>
                  </c:pt>
                  <c:pt idx="529">
                    <c:v>6:00</c:v>
                  </c:pt>
                  <c:pt idx="530">
                    <c:v>6:05</c:v>
                  </c:pt>
                  <c:pt idx="531">
                    <c:v>6:10</c:v>
                  </c:pt>
                  <c:pt idx="532">
                    <c:v>6:15</c:v>
                  </c:pt>
                  <c:pt idx="533">
                    <c:v>6:20</c:v>
                  </c:pt>
                  <c:pt idx="534">
                    <c:v>6:25</c:v>
                  </c:pt>
                  <c:pt idx="535">
                    <c:v>6:30</c:v>
                  </c:pt>
                  <c:pt idx="536">
                    <c:v>6:35</c:v>
                  </c:pt>
                  <c:pt idx="537">
                    <c:v>6:40</c:v>
                  </c:pt>
                  <c:pt idx="538">
                    <c:v>6:45</c:v>
                  </c:pt>
                  <c:pt idx="539">
                    <c:v>6:50</c:v>
                  </c:pt>
                  <c:pt idx="540">
                    <c:v>6:55</c:v>
                  </c:pt>
                </c:lvl>
                <c:lvl>
                  <c:pt idx="0">
                    <c:v>6/5/2016</c:v>
                  </c:pt>
                  <c:pt idx="1">
                    <c:v>6/5/2016</c:v>
                  </c:pt>
                  <c:pt idx="2">
                    <c:v>6/5/2016</c:v>
                  </c:pt>
                  <c:pt idx="3">
                    <c:v>6/5/2016</c:v>
                  </c:pt>
                  <c:pt idx="4">
                    <c:v>6/5/2016</c:v>
                  </c:pt>
                  <c:pt idx="5">
                    <c:v>6/5/2016</c:v>
                  </c:pt>
                  <c:pt idx="6">
                    <c:v>6/5/2016</c:v>
                  </c:pt>
                  <c:pt idx="7">
                    <c:v>6/5/2016</c:v>
                  </c:pt>
                  <c:pt idx="8">
                    <c:v>6/5/2016</c:v>
                  </c:pt>
                  <c:pt idx="9">
                    <c:v>6/5/2016</c:v>
                  </c:pt>
                  <c:pt idx="10">
                    <c:v>6/5/2016</c:v>
                  </c:pt>
                  <c:pt idx="11">
                    <c:v>6/5/2016</c:v>
                  </c:pt>
                  <c:pt idx="12">
                    <c:v>6/5/2016</c:v>
                  </c:pt>
                  <c:pt idx="13">
                    <c:v>6/5/2016</c:v>
                  </c:pt>
                  <c:pt idx="14">
                    <c:v>6/5/2016</c:v>
                  </c:pt>
                  <c:pt idx="15">
                    <c:v>6/5/2016</c:v>
                  </c:pt>
                  <c:pt idx="16">
                    <c:v>6/5/2016</c:v>
                  </c:pt>
                  <c:pt idx="17">
                    <c:v>6/5/2016</c:v>
                  </c:pt>
                  <c:pt idx="18">
                    <c:v>6/5/2016</c:v>
                  </c:pt>
                  <c:pt idx="19">
                    <c:v>6/5/2016</c:v>
                  </c:pt>
                  <c:pt idx="20">
                    <c:v>6/5/2016</c:v>
                  </c:pt>
                  <c:pt idx="21">
                    <c:v>6/5/2016</c:v>
                  </c:pt>
                  <c:pt idx="22">
                    <c:v>6/5/2016</c:v>
                  </c:pt>
                  <c:pt idx="23">
                    <c:v>6/5/2016</c:v>
                  </c:pt>
                  <c:pt idx="24">
                    <c:v>6/5/2016</c:v>
                  </c:pt>
                  <c:pt idx="25">
                    <c:v>6/5/2016</c:v>
                  </c:pt>
                  <c:pt idx="26">
                    <c:v>6/5/2016</c:v>
                  </c:pt>
                  <c:pt idx="27">
                    <c:v>6/5/2016</c:v>
                  </c:pt>
                  <c:pt idx="28">
                    <c:v>6/5/2016</c:v>
                  </c:pt>
                  <c:pt idx="29">
                    <c:v>6/5/2016</c:v>
                  </c:pt>
                  <c:pt idx="30">
                    <c:v>6/5/2016</c:v>
                  </c:pt>
                  <c:pt idx="31">
                    <c:v>6/5/2016</c:v>
                  </c:pt>
                  <c:pt idx="32">
                    <c:v>6/5/2016</c:v>
                  </c:pt>
                  <c:pt idx="33">
                    <c:v>6/5/2016</c:v>
                  </c:pt>
                  <c:pt idx="34">
                    <c:v>6/5/2016</c:v>
                  </c:pt>
                  <c:pt idx="35">
                    <c:v>6/5/2016</c:v>
                  </c:pt>
                  <c:pt idx="36">
                    <c:v>6/5/2016</c:v>
                  </c:pt>
                  <c:pt idx="37">
                    <c:v>6/5/2016</c:v>
                  </c:pt>
                  <c:pt idx="38">
                    <c:v>6/5/2016</c:v>
                  </c:pt>
                  <c:pt idx="39">
                    <c:v>6/5/2016</c:v>
                  </c:pt>
                  <c:pt idx="40">
                    <c:v>6/5/2016</c:v>
                  </c:pt>
                  <c:pt idx="41">
                    <c:v>6/5/2016</c:v>
                  </c:pt>
                  <c:pt idx="42">
                    <c:v>6/5/2016</c:v>
                  </c:pt>
                  <c:pt idx="43">
                    <c:v>6/5/2016</c:v>
                  </c:pt>
                  <c:pt idx="44">
                    <c:v>6/5/2016</c:v>
                  </c:pt>
                  <c:pt idx="45">
                    <c:v>6/5/2016</c:v>
                  </c:pt>
                  <c:pt idx="46">
                    <c:v>6/5/2016</c:v>
                  </c:pt>
                  <c:pt idx="47">
                    <c:v>6/5/2016</c:v>
                  </c:pt>
                  <c:pt idx="48">
                    <c:v>6/5/2016</c:v>
                  </c:pt>
                  <c:pt idx="49">
                    <c:v>6/5/2016</c:v>
                  </c:pt>
                  <c:pt idx="50">
                    <c:v>6/5/2016</c:v>
                  </c:pt>
                  <c:pt idx="51">
                    <c:v>6/5/2016</c:v>
                  </c:pt>
                  <c:pt idx="52">
                    <c:v>6/5/2016</c:v>
                  </c:pt>
                  <c:pt idx="53">
                    <c:v>6/5/2016</c:v>
                  </c:pt>
                  <c:pt idx="54">
                    <c:v>6/5/2016</c:v>
                  </c:pt>
                  <c:pt idx="55">
                    <c:v>6/5/2016</c:v>
                  </c:pt>
                  <c:pt idx="56">
                    <c:v>6/5/2016</c:v>
                  </c:pt>
                  <c:pt idx="57">
                    <c:v>6/5/2016</c:v>
                  </c:pt>
                  <c:pt idx="58">
                    <c:v>6/5/2016</c:v>
                  </c:pt>
                  <c:pt idx="59">
                    <c:v>6/5/2016</c:v>
                  </c:pt>
                  <c:pt idx="60">
                    <c:v>6/5/2016</c:v>
                  </c:pt>
                  <c:pt idx="61">
                    <c:v>6/5/2016</c:v>
                  </c:pt>
                  <c:pt idx="62">
                    <c:v>6/5/2016</c:v>
                  </c:pt>
                  <c:pt idx="63">
                    <c:v>6/5/2016</c:v>
                  </c:pt>
                  <c:pt idx="64">
                    <c:v>6/5/2016</c:v>
                  </c:pt>
                  <c:pt idx="65">
                    <c:v>6/5/2016</c:v>
                  </c:pt>
                  <c:pt idx="66">
                    <c:v>6/5/2016</c:v>
                  </c:pt>
                  <c:pt idx="67">
                    <c:v>6/5/2016</c:v>
                  </c:pt>
                  <c:pt idx="68">
                    <c:v>6/5/2016</c:v>
                  </c:pt>
                  <c:pt idx="69">
                    <c:v>6/5/2016</c:v>
                  </c:pt>
                  <c:pt idx="70">
                    <c:v>6/5/2016</c:v>
                  </c:pt>
                  <c:pt idx="71">
                    <c:v>6/5/2016</c:v>
                  </c:pt>
                  <c:pt idx="72">
                    <c:v>6/5/2016</c:v>
                  </c:pt>
                  <c:pt idx="73">
                    <c:v>6/5/2016</c:v>
                  </c:pt>
                  <c:pt idx="74">
                    <c:v>6/5/2016</c:v>
                  </c:pt>
                  <c:pt idx="75">
                    <c:v>6/5/2016</c:v>
                  </c:pt>
                  <c:pt idx="76">
                    <c:v>6/5/2016</c:v>
                  </c:pt>
                  <c:pt idx="77">
                    <c:v>6/5/2016</c:v>
                  </c:pt>
                  <c:pt idx="78">
                    <c:v>6/5/2016</c:v>
                  </c:pt>
                  <c:pt idx="79">
                    <c:v>6/5/2016</c:v>
                  </c:pt>
                  <c:pt idx="80">
                    <c:v>6/5/2016</c:v>
                  </c:pt>
                  <c:pt idx="81">
                    <c:v>6/5/2016</c:v>
                  </c:pt>
                  <c:pt idx="82">
                    <c:v>6/5/2016</c:v>
                  </c:pt>
                  <c:pt idx="83">
                    <c:v>6/5/2016</c:v>
                  </c:pt>
                  <c:pt idx="84">
                    <c:v>6/5/2016</c:v>
                  </c:pt>
                  <c:pt idx="85">
                    <c:v>6/5/2016</c:v>
                  </c:pt>
                  <c:pt idx="86">
                    <c:v>6/5/2016</c:v>
                  </c:pt>
                  <c:pt idx="87">
                    <c:v>6/5/2016</c:v>
                  </c:pt>
                  <c:pt idx="88">
                    <c:v>6/5/2016</c:v>
                  </c:pt>
                  <c:pt idx="89">
                    <c:v>6/5/2016</c:v>
                  </c:pt>
                  <c:pt idx="90">
                    <c:v>6/5/2016</c:v>
                  </c:pt>
                  <c:pt idx="91">
                    <c:v>6/5/2016</c:v>
                  </c:pt>
                  <c:pt idx="92">
                    <c:v>6/5/2016</c:v>
                  </c:pt>
                  <c:pt idx="93">
                    <c:v>6/5/2016</c:v>
                  </c:pt>
                  <c:pt idx="94">
                    <c:v>6/5/2016</c:v>
                  </c:pt>
                  <c:pt idx="95">
                    <c:v>6/5/2016</c:v>
                  </c:pt>
                  <c:pt idx="96">
                    <c:v>6/5/2016</c:v>
                  </c:pt>
                  <c:pt idx="97">
                    <c:v>6/5/2016</c:v>
                  </c:pt>
                  <c:pt idx="98">
                    <c:v>6/5/2016</c:v>
                  </c:pt>
                  <c:pt idx="99">
                    <c:v>6/5/2016</c:v>
                  </c:pt>
                  <c:pt idx="100">
                    <c:v>6/5/2016</c:v>
                  </c:pt>
                  <c:pt idx="101">
                    <c:v>6/5/2016</c:v>
                  </c:pt>
                  <c:pt idx="102">
                    <c:v>6/5/2016</c:v>
                  </c:pt>
                  <c:pt idx="103">
                    <c:v>6/5/2016</c:v>
                  </c:pt>
                  <c:pt idx="104">
                    <c:v>6/5/2016</c:v>
                  </c:pt>
                  <c:pt idx="105">
                    <c:v>6/5/2016</c:v>
                  </c:pt>
                  <c:pt idx="106">
                    <c:v>6/5/2016</c:v>
                  </c:pt>
                  <c:pt idx="107">
                    <c:v>6/5/2016</c:v>
                  </c:pt>
                  <c:pt idx="108">
                    <c:v>6/5/2016</c:v>
                  </c:pt>
                  <c:pt idx="109">
                    <c:v>6/5/2016</c:v>
                  </c:pt>
                  <c:pt idx="110">
                    <c:v>6/5/2016</c:v>
                  </c:pt>
                  <c:pt idx="111">
                    <c:v>6/5/2016</c:v>
                  </c:pt>
                  <c:pt idx="112">
                    <c:v>6/5/2016</c:v>
                  </c:pt>
                  <c:pt idx="113">
                    <c:v>6/5/2016</c:v>
                  </c:pt>
                  <c:pt idx="114">
                    <c:v>6/5/2016</c:v>
                  </c:pt>
                  <c:pt idx="115">
                    <c:v>6/5/2016</c:v>
                  </c:pt>
                  <c:pt idx="116">
                    <c:v>6/5/2016</c:v>
                  </c:pt>
                  <c:pt idx="117">
                    <c:v>6/5/2016</c:v>
                  </c:pt>
                  <c:pt idx="118">
                    <c:v>6/5/2016</c:v>
                  </c:pt>
                  <c:pt idx="119">
                    <c:v>6/5/2016</c:v>
                  </c:pt>
                  <c:pt idx="120">
                    <c:v>6/5/2016</c:v>
                  </c:pt>
                  <c:pt idx="121">
                    <c:v>6/5/2016</c:v>
                  </c:pt>
                  <c:pt idx="122">
                    <c:v>6/5/2016</c:v>
                  </c:pt>
                  <c:pt idx="123">
                    <c:v>6/5/2016</c:v>
                  </c:pt>
                  <c:pt idx="124">
                    <c:v>6/5/2016</c:v>
                  </c:pt>
                  <c:pt idx="125">
                    <c:v>6/5/2016</c:v>
                  </c:pt>
                  <c:pt idx="126">
                    <c:v>6/5/2016</c:v>
                  </c:pt>
                  <c:pt idx="127">
                    <c:v>6/5/2016</c:v>
                  </c:pt>
                  <c:pt idx="128">
                    <c:v>6/5/2016</c:v>
                  </c:pt>
                  <c:pt idx="129">
                    <c:v>6/5/2016</c:v>
                  </c:pt>
                  <c:pt idx="130">
                    <c:v>6/5/2016</c:v>
                  </c:pt>
                  <c:pt idx="131">
                    <c:v>6/5/2016</c:v>
                  </c:pt>
                  <c:pt idx="132">
                    <c:v>6/5/2016</c:v>
                  </c:pt>
                  <c:pt idx="133">
                    <c:v>6/5/2016</c:v>
                  </c:pt>
                  <c:pt idx="134">
                    <c:v>6/5/2016</c:v>
                  </c:pt>
                  <c:pt idx="135">
                    <c:v>6/5/2016</c:v>
                  </c:pt>
                  <c:pt idx="136">
                    <c:v>6/5/2016</c:v>
                  </c:pt>
                  <c:pt idx="137">
                    <c:v>6/5/2016</c:v>
                  </c:pt>
                  <c:pt idx="138">
                    <c:v>6/5/2016</c:v>
                  </c:pt>
                  <c:pt idx="139">
                    <c:v>6/5/2016</c:v>
                  </c:pt>
                  <c:pt idx="140">
                    <c:v>6/5/2016</c:v>
                  </c:pt>
                  <c:pt idx="141">
                    <c:v>6/5/2016</c:v>
                  </c:pt>
                  <c:pt idx="142">
                    <c:v>6/5/2016</c:v>
                  </c:pt>
                  <c:pt idx="143">
                    <c:v>6/5/2016</c:v>
                  </c:pt>
                  <c:pt idx="144">
                    <c:v>6/5/2016</c:v>
                  </c:pt>
                  <c:pt idx="145">
                    <c:v>6/5/2016</c:v>
                  </c:pt>
                  <c:pt idx="146">
                    <c:v>6/5/2016</c:v>
                  </c:pt>
                  <c:pt idx="147">
                    <c:v>6/5/2016</c:v>
                  </c:pt>
                  <c:pt idx="148">
                    <c:v>6/5/2016</c:v>
                  </c:pt>
                  <c:pt idx="149">
                    <c:v>6/5/2016</c:v>
                  </c:pt>
                  <c:pt idx="150">
                    <c:v>6/5/2016</c:v>
                  </c:pt>
                  <c:pt idx="151">
                    <c:v>6/5/2016</c:v>
                  </c:pt>
                  <c:pt idx="152">
                    <c:v>6/5/2016</c:v>
                  </c:pt>
                  <c:pt idx="153">
                    <c:v>6/5/2016</c:v>
                  </c:pt>
                  <c:pt idx="154">
                    <c:v>6/5/2016</c:v>
                  </c:pt>
                  <c:pt idx="155">
                    <c:v>6/5/2016</c:v>
                  </c:pt>
                  <c:pt idx="156">
                    <c:v>6/5/2016</c:v>
                  </c:pt>
                  <c:pt idx="157">
                    <c:v>6/5/2016</c:v>
                  </c:pt>
                  <c:pt idx="158">
                    <c:v>6/5/2016</c:v>
                  </c:pt>
                  <c:pt idx="159">
                    <c:v>6/5/2016</c:v>
                  </c:pt>
                  <c:pt idx="160">
                    <c:v>6/5/2016</c:v>
                  </c:pt>
                  <c:pt idx="161">
                    <c:v>6/5/2016</c:v>
                  </c:pt>
                  <c:pt idx="162">
                    <c:v>6/5/2016</c:v>
                  </c:pt>
                  <c:pt idx="163">
                    <c:v>6/5/2016</c:v>
                  </c:pt>
                  <c:pt idx="164">
                    <c:v>6/5/2016</c:v>
                  </c:pt>
                  <c:pt idx="165">
                    <c:v>6/5/2016</c:v>
                  </c:pt>
                  <c:pt idx="166">
                    <c:v>6/5/2016</c:v>
                  </c:pt>
                  <c:pt idx="167">
                    <c:v>6/5/2016</c:v>
                  </c:pt>
                  <c:pt idx="168">
                    <c:v>6/6/2016</c:v>
                  </c:pt>
                  <c:pt idx="169">
                    <c:v>6/6/2016</c:v>
                  </c:pt>
                  <c:pt idx="170">
                    <c:v>6/6/2016</c:v>
                  </c:pt>
                  <c:pt idx="171">
                    <c:v>6/6/2016</c:v>
                  </c:pt>
                  <c:pt idx="172">
                    <c:v>6/6/2016</c:v>
                  </c:pt>
                  <c:pt idx="173">
                    <c:v>6/6/2016</c:v>
                  </c:pt>
                  <c:pt idx="174">
                    <c:v>6/6/2016</c:v>
                  </c:pt>
                  <c:pt idx="175">
                    <c:v>6/6/2016</c:v>
                  </c:pt>
                  <c:pt idx="176">
                    <c:v>6/6/2016</c:v>
                  </c:pt>
                  <c:pt idx="177">
                    <c:v>6/6/2016</c:v>
                  </c:pt>
                  <c:pt idx="178">
                    <c:v>6/6/2016</c:v>
                  </c:pt>
                  <c:pt idx="179">
                    <c:v>6/6/2016</c:v>
                  </c:pt>
                  <c:pt idx="180">
                    <c:v>6/6/2016</c:v>
                  </c:pt>
                  <c:pt idx="181">
                    <c:v>6/6/2016</c:v>
                  </c:pt>
                  <c:pt idx="182">
                    <c:v>6/6/2016</c:v>
                  </c:pt>
                  <c:pt idx="183">
                    <c:v>6/6/2016</c:v>
                  </c:pt>
                  <c:pt idx="184">
                    <c:v>6/6/2016</c:v>
                  </c:pt>
                  <c:pt idx="185">
                    <c:v>6/6/2016</c:v>
                  </c:pt>
                  <c:pt idx="186">
                    <c:v>6/6/2016</c:v>
                  </c:pt>
                  <c:pt idx="187">
                    <c:v>6/6/2016</c:v>
                  </c:pt>
                  <c:pt idx="188">
                    <c:v>6/6/2016</c:v>
                  </c:pt>
                  <c:pt idx="189">
                    <c:v>6/6/2016</c:v>
                  </c:pt>
                  <c:pt idx="190">
                    <c:v>6/6/2016</c:v>
                  </c:pt>
                  <c:pt idx="191">
                    <c:v>6/6/2016</c:v>
                  </c:pt>
                  <c:pt idx="192">
                    <c:v>6/6/2016</c:v>
                  </c:pt>
                  <c:pt idx="193">
                    <c:v>6/6/2016</c:v>
                  </c:pt>
                  <c:pt idx="194">
                    <c:v>6/6/2016</c:v>
                  </c:pt>
                  <c:pt idx="195">
                    <c:v>6/6/2016</c:v>
                  </c:pt>
                  <c:pt idx="196">
                    <c:v>6/6/2016</c:v>
                  </c:pt>
                  <c:pt idx="197">
                    <c:v>6/6/2016</c:v>
                  </c:pt>
                  <c:pt idx="198">
                    <c:v>6/6/2016</c:v>
                  </c:pt>
                  <c:pt idx="199">
                    <c:v>6/6/2016</c:v>
                  </c:pt>
                  <c:pt idx="200">
                    <c:v>6/6/2016</c:v>
                  </c:pt>
                  <c:pt idx="201">
                    <c:v>6/6/2016</c:v>
                  </c:pt>
                  <c:pt idx="202">
                    <c:v>6/6/2016</c:v>
                  </c:pt>
                  <c:pt idx="203">
                    <c:v>6/6/2016</c:v>
                  </c:pt>
                  <c:pt idx="204">
                    <c:v>6/6/2016</c:v>
                  </c:pt>
                  <c:pt idx="205">
                    <c:v>6/6/2016</c:v>
                  </c:pt>
                  <c:pt idx="206">
                    <c:v>6/6/2016</c:v>
                  </c:pt>
                  <c:pt idx="207">
                    <c:v>6/6/2016</c:v>
                  </c:pt>
                  <c:pt idx="208">
                    <c:v>6/6/2016</c:v>
                  </c:pt>
                  <c:pt idx="209">
                    <c:v>6/6/2016</c:v>
                  </c:pt>
                  <c:pt idx="210">
                    <c:v>6/6/2016</c:v>
                  </c:pt>
                  <c:pt idx="211">
                    <c:v>6/6/2016</c:v>
                  </c:pt>
                  <c:pt idx="212">
                    <c:v>6/6/2016</c:v>
                  </c:pt>
                  <c:pt idx="213">
                    <c:v>6/6/2016</c:v>
                  </c:pt>
                  <c:pt idx="214">
                    <c:v>6/6/2016</c:v>
                  </c:pt>
                  <c:pt idx="215">
                    <c:v>6/6/2016</c:v>
                  </c:pt>
                  <c:pt idx="216">
                    <c:v>6/6/2016</c:v>
                  </c:pt>
                  <c:pt idx="217">
                    <c:v>6/6/2016</c:v>
                  </c:pt>
                  <c:pt idx="218">
                    <c:v>6/6/2016</c:v>
                  </c:pt>
                  <c:pt idx="219">
                    <c:v>6/6/2016</c:v>
                  </c:pt>
                  <c:pt idx="220">
                    <c:v>6/6/2016</c:v>
                  </c:pt>
                  <c:pt idx="221">
                    <c:v>6/6/2016</c:v>
                  </c:pt>
                  <c:pt idx="222">
                    <c:v>6/6/2016</c:v>
                  </c:pt>
                  <c:pt idx="223">
                    <c:v>6/6/2016</c:v>
                  </c:pt>
                  <c:pt idx="224">
                    <c:v>6/6/2016</c:v>
                  </c:pt>
                  <c:pt idx="225">
                    <c:v>6/6/2016</c:v>
                  </c:pt>
                  <c:pt idx="226">
                    <c:v>6/6/2016</c:v>
                  </c:pt>
                  <c:pt idx="227">
                    <c:v>6/6/2016</c:v>
                  </c:pt>
                  <c:pt idx="228">
                    <c:v>6/6/2016</c:v>
                  </c:pt>
                  <c:pt idx="229">
                    <c:v>6/6/2016</c:v>
                  </c:pt>
                  <c:pt idx="230">
                    <c:v>6/6/2016</c:v>
                  </c:pt>
                  <c:pt idx="231">
                    <c:v>6/6/2016</c:v>
                  </c:pt>
                  <c:pt idx="232">
                    <c:v>6/6/2016</c:v>
                  </c:pt>
                  <c:pt idx="233">
                    <c:v>6/6/2016</c:v>
                  </c:pt>
                  <c:pt idx="234">
                    <c:v>6/6/2016</c:v>
                  </c:pt>
                  <c:pt idx="235">
                    <c:v>6/6/2016</c:v>
                  </c:pt>
                  <c:pt idx="236">
                    <c:v>6/6/2016</c:v>
                  </c:pt>
                  <c:pt idx="237">
                    <c:v>6/6/2016</c:v>
                  </c:pt>
                  <c:pt idx="238">
                    <c:v>6/6/2016</c:v>
                  </c:pt>
                  <c:pt idx="239">
                    <c:v>6/6/2016</c:v>
                  </c:pt>
                  <c:pt idx="240">
                    <c:v>6/6/2016</c:v>
                  </c:pt>
                  <c:pt idx="241">
                    <c:v>6/6/2016</c:v>
                  </c:pt>
                  <c:pt idx="242">
                    <c:v>6/6/2016</c:v>
                  </c:pt>
                  <c:pt idx="243">
                    <c:v>6/6/2016</c:v>
                  </c:pt>
                  <c:pt idx="244">
                    <c:v>6/6/2016</c:v>
                  </c:pt>
                  <c:pt idx="245">
                    <c:v>6/6/2016</c:v>
                  </c:pt>
                  <c:pt idx="246">
                    <c:v>6/6/2016</c:v>
                  </c:pt>
                  <c:pt idx="247">
                    <c:v>6/6/2016</c:v>
                  </c:pt>
                  <c:pt idx="248">
                    <c:v>6/6/2016</c:v>
                  </c:pt>
                  <c:pt idx="249">
                    <c:v>6/6/2016</c:v>
                  </c:pt>
                  <c:pt idx="250">
                    <c:v>6/6/2016</c:v>
                  </c:pt>
                  <c:pt idx="251">
                    <c:v>6/6/2016</c:v>
                  </c:pt>
                  <c:pt idx="252">
                    <c:v>6/6/2016</c:v>
                  </c:pt>
                  <c:pt idx="253">
                    <c:v>6/6/2016</c:v>
                  </c:pt>
                  <c:pt idx="254">
                    <c:v>6/6/2016</c:v>
                  </c:pt>
                  <c:pt idx="255">
                    <c:v>6/6/2016</c:v>
                  </c:pt>
                  <c:pt idx="256">
                    <c:v>6/6/2016</c:v>
                  </c:pt>
                  <c:pt idx="257">
                    <c:v>6/6/2016</c:v>
                  </c:pt>
                  <c:pt idx="258">
                    <c:v>6/6/2016</c:v>
                  </c:pt>
                  <c:pt idx="259">
                    <c:v>6/6/2016</c:v>
                  </c:pt>
                  <c:pt idx="260">
                    <c:v>6/6/2016</c:v>
                  </c:pt>
                  <c:pt idx="261">
                    <c:v>6/6/2016</c:v>
                  </c:pt>
                  <c:pt idx="262">
                    <c:v>6/6/2016</c:v>
                  </c:pt>
                  <c:pt idx="263">
                    <c:v>6/6/2016</c:v>
                  </c:pt>
                  <c:pt idx="264">
                    <c:v>6/6/2016</c:v>
                  </c:pt>
                  <c:pt idx="265">
                    <c:v>6/6/2016</c:v>
                  </c:pt>
                  <c:pt idx="266">
                    <c:v>6/6/2016</c:v>
                  </c:pt>
                  <c:pt idx="267">
                    <c:v>6/6/2016</c:v>
                  </c:pt>
                  <c:pt idx="268">
                    <c:v>6/6/2016</c:v>
                  </c:pt>
                  <c:pt idx="269">
                    <c:v>6/6/2016</c:v>
                  </c:pt>
                  <c:pt idx="270">
                    <c:v>6/6/2016</c:v>
                  </c:pt>
                  <c:pt idx="271">
                    <c:v>6/6/2016</c:v>
                  </c:pt>
                  <c:pt idx="272">
                    <c:v>6/6/2016</c:v>
                  </c:pt>
                  <c:pt idx="273">
                    <c:v>6/6/2016</c:v>
                  </c:pt>
                  <c:pt idx="274">
                    <c:v>6/6/2016</c:v>
                  </c:pt>
                  <c:pt idx="275">
                    <c:v>6/6/2016</c:v>
                  </c:pt>
                  <c:pt idx="276">
                    <c:v>6/6/2016</c:v>
                  </c:pt>
                  <c:pt idx="277">
                    <c:v>6/6/2016</c:v>
                  </c:pt>
                  <c:pt idx="278">
                    <c:v>6/6/2016</c:v>
                  </c:pt>
                  <c:pt idx="279">
                    <c:v>6/6/2016</c:v>
                  </c:pt>
                  <c:pt idx="280">
                    <c:v>6/6/2016</c:v>
                  </c:pt>
                  <c:pt idx="281">
                    <c:v>6/6/2016</c:v>
                  </c:pt>
                  <c:pt idx="282">
                    <c:v>6/6/2016</c:v>
                  </c:pt>
                  <c:pt idx="283">
                    <c:v>6/6/2016</c:v>
                  </c:pt>
                  <c:pt idx="284">
                    <c:v>6/6/2016</c:v>
                  </c:pt>
                  <c:pt idx="285">
                    <c:v>6/6/2016</c:v>
                  </c:pt>
                  <c:pt idx="286">
                    <c:v>6/6/2016</c:v>
                  </c:pt>
                  <c:pt idx="287">
                    <c:v>6/6/2016</c:v>
                  </c:pt>
                  <c:pt idx="288">
                    <c:v>6/6/2016</c:v>
                  </c:pt>
                  <c:pt idx="289">
                    <c:v>6/6/2016</c:v>
                  </c:pt>
                  <c:pt idx="290">
                    <c:v>6/6/2016</c:v>
                  </c:pt>
                  <c:pt idx="291">
                    <c:v>6/6/2016</c:v>
                  </c:pt>
                  <c:pt idx="292">
                    <c:v>6/6/2016</c:v>
                  </c:pt>
                  <c:pt idx="293">
                    <c:v>6/6/2016</c:v>
                  </c:pt>
                  <c:pt idx="295">
                    <c:v>6/6/2016</c:v>
                  </c:pt>
                  <c:pt idx="296">
                    <c:v>6/6/2016</c:v>
                  </c:pt>
                  <c:pt idx="297">
                    <c:v>6/6/2016</c:v>
                  </c:pt>
                  <c:pt idx="298">
                    <c:v>6/6/2016</c:v>
                  </c:pt>
                  <c:pt idx="299">
                    <c:v>6/6/2016</c:v>
                  </c:pt>
                  <c:pt idx="300">
                    <c:v>6/6/2016</c:v>
                  </c:pt>
                  <c:pt idx="301">
                    <c:v>6/6/2016</c:v>
                  </c:pt>
                  <c:pt idx="302">
                    <c:v>6/6/2016</c:v>
                  </c:pt>
                  <c:pt idx="303">
                    <c:v>6/6/2016</c:v>
                  </c:pt>
                  <c:pt idx="304">
                    <c:v>6/6/2016</c:v>
                  </c:pt>
                  <c:pt idx="305">
                    <c:v>6/6/2016</c:v>
                  </c:pt>
                  <c:pt idx="306">
                    <c:v>6/6/2016</c:v>
                  </c:pt>
                  <c:pt idx="307">
                    <c:v>6/6/2016</c:v>
                  </c:pt>
                  <c:pt idx="308">
                    <c:v>6/6/2016</c:v>
                  </c:pt>
                  <c:pt idx="309">
                    <c:v>6/6/2016</c:v>
                  </c:pt>
                  <c:pt idx="310">
                    <c:v>6/6/2016</c:v>
                  </c:pt>
                  <c:pt idx="311">
                    <c:v>6/6/2016</c:v>
                  </c:pt>
                  <c:pt idx="312">
                    <c:v>6/6/2016</c:v>
                  </c:pt>
                  <c:pt idx="313">
                    <c:v>6/6/2016</c:v>
                  </c:pt>
                  <c:pt idx="314">
                    <c:v>6/6/2016</c:v>
                  </c:pt>
                  <c:pt idx="315">
                    <c:v>6/6/2016</c:v>
                  </c:pt>
                  <c:pt idx="316">
                    <c:v>6/6/2016</c:v>
                  </c:pt>
                  <c:pt idx="317">
                    <c:v>6/6/2016</c:v>
                  </c:pt>
                  <c:pt idx="318">
                    <c:v>6/6/2016</c:v>
                  </c:pt>
                  <c:pt idx="319">
                    <c:v>6/6/2016</c:v>
                  </c:pt>
                  <c:pt idx="320">
                    <c:v>6/6/2016</c:v>
                  </c:pt>
                  <c:pt idx="321">
                    <c:v>6/6/2016</c:v>
                  </c:pt>
                  <c:pt idx="322">
                    <c:v>6/6/2016</c:v>
                  </c:pt>
                  <c:pt idx="323">
                    <c:v>6/6/2016</c:v>
                  </c:pt>
                  <c:pt idx="324">
                    <c:v>6/6/2016</c:v>
                  </c:pt>
                  <c:pt idx="325">
                    <c:v>6/6/2016</c:v>
                  </c:pt>
                  <c:pt idx="326">
                    <c:v>6/6/2016</c:v>
                  </c:pt>
                  <c:pt idx="327">
                    <c:v>6/6/2016</c:v>
                  </c:pt>
                  <c:pt idx="328">
                    <c:v>6/6/2016</c:v>
                  </c:pt>
                  <c:pt idx="329">
                    <c:v>6/6/2016</c:v>
                  </c:pt>
                  <c:pt idx="330">
                    <c:v>6/6/2016</c:v>
                  </c:pt>
                  <c:pt idx="331">
                    <c:v>6/6/2016</c:v>
                  </c:pt>
                  <c:pt idx="332">
                    <c:v>6/6/2016</c:v>
                  </c:pt>
                  <c:pt idx="333">
                    <c:v>6/6/2016</c:v>
                  </c:pt>
                  <c:pt idx="334">
                    <c:v>6/6/2016</c:v>
                  </c:pt>
                  <c:pt idx="335">
                    <c:v>6/6/2016</c:v>
                  </c:pt>
                  <c:pt idx="336">
                    <c:v>6/6/2016</c:v>
                  </c:pt>
                  <c:pt idx="337">
                    <c:v>6/6/2016</c:v>
                  </c:pt>
                  <c:pt idx="338">
                    <c:v>6/6/2016</c:v>
                  </c:pt>
                  <c:pt idx="339">
                    <c:v>6/6/2016</c:v>
                  </c:pt>
                  <c:pt idx="340">
                    <c:v>6/6/2016</c:v>
                  </c:pt>
                  <c:pt idx="341">
                    <c:v>6/6/2016</c:v>
                  </c:pt>
                  <c:pt idx="342">
                    <c:v>6/6/2016</c:v>
                  </c:pt>
                  <c:pt idx="343">
                    <c:v>6/6/2016</c:v>
                  </c:pt>
                  <c:pt idx="344">
                    <c:v>6/6/2016</c:v>
                  </c:pt>
                  <c:pt idx="345">
                    <c:v>6/6/2016</c:v>
                  </c:pt>
                  <c:pt idx="346">
                    <c:v>6/6/2016</c:v>
                  </c:pt>
                  <c:pt idx="347">
                    <c:v>6/6/2016</c:v>
                  </c:pt>
                  <c:pt idx="348">
                    <c:v>6/6/2016</c:v>
                  </c:pt>
                  <c:pt idx="349">
                    <c:v>6/6/2016</c:v>
                  </c:pt>
                  <c:pt idx="350">
                    <c:v>6/6/2016</c:v>
                  </c:pt>
                  <c:pt idx="351">
                    <c:v>6/6/2016</c:v>
                  </c:pt>
                  <c:pt idx="352">
                    <c:v>6/6/2016</c:v>
                  </c:pt>
                  <c:pt idx="353">
                    <c:v>6/6/2016</c:v>
                  </c:pt>
                  <c:pt idx="354">
                    <c:v>6/6/2016</c:v>
                  </c:pt>
                  <c:pt idx="355">
                    <c:v>6/6/2016</c:v>
                  </c:pt>
                  <c:pt idx="356">
                    <c:v>6/6/2016</c:v>
                  </c:pt>
                  <c:pt idx="357">
                    <c:v>6/6/2016</c:v>
                  </c:pt>
                  <c:pt idx="358">
                    <c:v>6/6/2016</c:v>
                  </c:pt>
                  <c:pt idx="359">
                    <c:v>6/6/2016</c:v>
                  </c:pt>
                  <c:pt idx="360">
                    <c:v>6/6/2016</c:v>
                  </c:pt>
                  <c:pt idx="361">
                    <c:v>6/6/2016</c:v>
                  </c:pt>
                  <c:pt idx="362">
                    <c:v>6/6/2016</c:v>
                  </c:pt>
                  <c:pt idx="363">
                    <c:v>6/6/2016</c:v>
                  </c:pt>
                  <c:pt idx="364">
                    <c:v>6/6/2016</c:v>
                  </c:pt>
                  <c:pt idx="365">
                    <c:v>6/6/2016</c:v>
                  </c:pt>
                  <c:pt idx="366">
                    <c:v>6/6/2016</c:v>
                  </c:pt>
                  <c:pt idx="367">
                    <c:v>6/6/2016</c:v>
                  </c:pt>
                  <c:pt idx="368">
                    <c:v>6/6/2016</c:v>
                  </c:pt>
                  <c:pt idx="369">
                    <c:v>6/6/2016</c:v>
                  </c:pt>
                  <c:pt idx="370">
                    <c:v>6/6/2016</c:v>
                  </c:pt>
                  <c:pt idx="371">
                    <c:v>6/6/2016</c:v>
                  </c:pt>
                  <c:pt idx="372">
                    <c:v>6/6/2016</c:v>
                  </c:pt>
                  <c:pt idx="373">
                    <c:v>6/6/2016</c:v>
                  </c:pt>
                  <c:pt idx="374">
                    <c:v>6/6/2016</c:v>
                  </c:pt>
                  <c:pt idx="375">
                    <c:v>6/6/2016</c:v>
                  </c:pt>
                  <c:pt idx="376">
                    <c:v>6/6/2016</c:v>
                  </c:pt>
                  <c:pt idx="377">
                    <c:v>6/6/2016</c:v>
                  </c:pt>
                  <c:pt idx="378">
                    <c:v>6/6/2016</c:v>
                  </c:pt>
                  <c:pt idx="379">
                    <c:v>6/6/2016</c:v>
                  </c:pt>
                  <c:pt idx="380">
                    <c:v>6/6/2016</c:v>
                  </c:pt>
                  <c:pt idx="381">
                    <c:v>6/6/2016</c:v>
                  </c:pt>
                  <c:pt idx="382">
                    <c:v>6/6/2016</c:v>
                  </c:pt>
                  <c:pt idx="383">
                    <c:v>6/6/2016</c:v>
                  </c:pt>
                  <c:pt idx="384">
                    <c:v>6/6/2016</c:v>
                  </c:pt>
                  <c:pt idx="385">
                    <c:v>6/6/2016</c:v>
                  </c:pt>
                  <c:pt idx="386">
                    <c:v>6/6/2016</c:v>
                  </c:pt>
                  <c:pt idx="387">
                    <c:v>6/6/2016</c:v>
                  </c:pt>
                  <c:pt idx="388">
                    <c:v>6/6/2016</c:v>
                  </c:pt>
                  <c:pt idx="389">
                    <c:v>6/6/2016</c:v>
                  </c:pt>
                  <c:pt idx="390">
                    <c:v>6/6/2016</c:v>
                  </c:pt>
                  <c:pt idx="391">
                    <c:v>6/6/2016</c:v>
                  </c:pt>
                  <c:pt idx="392">
                    <c:v>6/6/2016</c:v>
                  </c:pt>
                  <c:pt idx="393">
                    <c:v>6/6/2016</c:v>
                  </c:pt>
                  <c:pt idx="394">
                    <c:v>6/6/2016</c:v>
                  </c:pt>
                  <c:pt idx="395">
                    <c:v>6/6/2016</c:v>
                  </c:pt>
                  <c:pt idx="396">
                    <c:v>6/6/2016</c:v>
                  </c:pt>
                  <c:pt idx="397">
                    <c:v>6/6/2016</c:v>
                  </c:pt>
                  <c:pt idx="398">
                    <c:v>6/6/2016</c:v>
                  </c:pt>
                  <c:pt idx="399">
                    <c:v>6/6/2016</c:v>
                  </c:pt>
                  <c:pt idx="400">
                    <c:v>6/6/2016</c:v>
                  </c:pt>
                  <c:pt idx="401">
                    <c:v>6/6/2016</c:v>
                  </c:pt>
                  <c:pt idx="402">
                    <c:v>6/6/2016</c:v>
                  </c:pt>
                  <c:pt idx="403">
                    <c:v>6/6/2016</c:v>
                  </c:pt>
                  <c:pt idx="404">
                    <c:v>6/6/2016</c:v>
                  </c:pt>
                  <c:pt idx="405">
                    <c:v>6/6/2016</c:v>
                  </c:pt>
                  <c:pt idx="406">
                    <c:v>6/6/2016</c:v>
                  </c:pt>
                  <c:pt idx="407">
                    <c:v>6/6/2016</c:v>
                  </c:pt>
                  <c:pt idx="408">
                    <c:v>6/6/2016</c:v>
                  </c:pt>
                  <c:pt idx="409">
                    <c:v>6/6/2016</c:v>
                  </c:pt>
                  <c:pt idx="410">
                    <c:v>6/6/2016</c:v>
                  </c:pt>
                  <c:pt idx="411">
                    <c:v>6/6/2016</c:v>
                  </c:pt>
                  <c:pt idx="412">
                    <c:v>6/6/2016</c:v>
                  </c:pt>
                  <c:pt idx="413">
                    <c:v>6/6/2016</c:v>
                  </c:pt>
                  <c:pt idx="414">
                    <c:v>6/6/2016</c:v>
                  </c:pt>
                  <c:pt idx="415">
                    <c:v>6/6/2016</c:v>
                  </c:pt>
                  <c:pt idx="416">
                    <c:v>6/6/2016</c:v>
                  </c:pt>
                  <c:pt idx="417">
                    <c:v>6/6/2016</c:v>
                  </c:pt>
                  <c:pt idx="418">
                    <c:v>6/6/2016</c:v>
                  </c:pt>
                  <c:pt idx="419">
                    <c:v>6/6/2016</c:v>
                  </c:pt>
                  <c:pt idx="420">
                    <c:v>6/6/2016</c:v>
                  </c:pt>
                  <c:pt idx="421">
                    <c:v>6/6/2016</c:v>
                  </c:pt>
                  <c:pt idx="422">
                    <c:v>6/6/2016</c:v>
                  </c:pt>
                  <c:pt idx="423">
                    <c:v>6/6/2016</c:v>
                  </c:pt>
                  <c:pt idx="424">
                    <c:v>6/6/2016</c:v>
                  </c:pt>
                  <c:pt idx="425">
                    <c:v>6/6/2016</c:v>
                  </c:pt>
                  <c:pt idx="426">
                    <c:v>6/6/2016</c:v>
                  </c:pt>
                  <c:pt idx="427">
                    <c:v>6/6/2016</c:v>
                  </c:pt>
                  <c:pt idx="428">
                    <c:v>6/6/2016</c:v>
                  </c:pt>
                  <c:pt idx="429">
                    <c:v>6/6/2016</c:v>
                  </c:pt>
                  <c:pt idx="430">
                    <c:v>6/6/2016</c:v>
                  </c:pt>
                  <c:pt idx="431">
                    <c:v>6/6/2016</c:v>
                  </c:pt>
                  <c:pt idx="432">
                    <c:v>6/6/2016</c:v>
                  </c:pt>
                  <c:pt idx="433">
                    <c:v>6/6/2016</c:v>
                  </c:pt>
                  <c:pt idx="434">
                    <c:v>6/6/2016</c:v>
                  </c:pt>
                  <c:pt idx="435">
                    <c:v>6/6/2016</c:v>
                  </c:pt>
                  <c:pt idx="436">
                    <c:v>6/6/2016</c:v>
                  </c:pt>
                  <c:pt idx="437">
                    <c:v>6/6/2016</c:v>
                  </c:pt>
                  <c:pt idx="438">
                    <c:v>6/6/2016</c:v>
                  </c:pt>
                  <c:pt idx="439">
                    <c:v>6/6/2016</c:v>
                  </c:pt>
                  <c:pt idx="440">
                    <c:v>6/6/2016</c:v>
                  </c:pt>
                  <c:pt idx="441">
                    <c:v>6/6/2016</c:v>
                  </c:pt>
                  <c:pt idx="442">
                    <c:v>6/6/2016</c:v>
                  </c:pt>
                  <c:pt idx="443">
                    <c:v>6/6/2016</c:v>
                  </c:pt>
                  <c:pt idx="444">
                    <c:v>6/6/2016</c:v>
                  </c:pt>
                  <c:pt idx="445">
                    <c:v>6/6/2016</c:v>
                  </c:pt>
                  <c:pt idx="446">
                    <c:v>6/6/2016</c:v>
                  </c:pt>
                  <c:pt idx="447">
                    <c:v>6/6/2016</c:v>
                  </c:pt>
                  <c:pt idx="448">
                    <c:v>6/6/2016</c:v>
                  </c:pt>
                  <c:pt idx="449">
                    <c:v>6/6/2016</c:v>
                  </c:pt>
                  <c:pt idx="450">
                    <c:v>6/6/2016</c:v>
                  </c:pt>
                  <c:pt idx="451">
                    <c:v>6/6/2016</c:v>
                  </c:pt>
                  <c:pt idx="452">
                    <c:v>6/6/2016</c:v>
                  </c:pt>
                  <c:pt idx="453">
                    <c:v>6/6/2016</c:v>
                  </c:pt>
                  <c:pt idx="454">
                    <c:v>6/6/2016</c:v>
                  </c:pt>
                  <c:pt idx="455">
                    <c:v>6/6/2016</c:v>
                  </c:pt>
                  <c:pt idx="456">
                    <c:v>6/6/2016</c:v>
                  </c:pt>
                  <c:pt idx="457">
                    <c:v>6/7/2016</c:v>
                  </c:pt>
                  <c:pt idx="458">
                    <c:v>6/7/2016</c:v>
                  </c:pt>
                  <c:pt idx="459">
                    <c:v>6/7/2016</c:v>
                  </c:pt>
                  <c:pt idx="460">
                    <c:v>6/7/2016</c:v>
                  </c:pt>
                  <c:pt idx="461">
                    <c:v>6/7/2016</c:v>
                  </c:pt>
                  <c:pt idx="462">
                    <c:v>6/7/2016</c:v>
                  </c:pt>
                  <c:pt idx="463">
                    <c:v>6/7/2016</c:v>
                  </c:pt>
                  <c:pt idx="464">
                    <c:v>6/7/2016</c:v>
                  </c:pt>
                  <c:pt idx="465">
                    <c:v>6/7/2016</c:v>
                  </c:pt>
                  <c:pt idx="466">
                    <c:v>6/7/2016</c:v>
                  </c:pt>
                  <c:pt idx="467">
                    <c:v>6/7/2016</c:v>
                  </c:pt>
                  <c:pt idx="468">
                    <c:v>6/7/2016</c:v>
                  </c:pt>
                  <c:pt idx="469">
                    <c:v>6/7/2016</c:v>
                  </c:pt>
                  <c:pt idx="470">
                    <c:v>6/7/2016</c:v>
                  </c:pt>
                  <c:pt idx="471">
                    <c:v>6/7/2016</c:v>
                  </c:pt>
                  <c:pt idx="472">
                    <c:v>6/7/2016</c:v>
                  </c:pt>
                  <c:pt idx="473">
                    <c:v>6/7/2016</c:v>
                  </c:pt>
                  <c:pt idx="474">
                    <c:v>6/7/2016</c:v>
                  </c:pt>
                  <c:pt idx="475">
                    <c:v>6/7/2016</c:v>
                  </c:pt>
                  <c:pt idx="476">
                    <c:v>6/7/2016</c:v>
                  </c:pt>
                  <c:pt idx="477">
                    <c:v>6/7/2016</c:v>
                  </c:pt>
                  <c:pt idx="478">
                    <c:v>6/7/2016</c:v>
                  </c:pt>
                  <c:pt idx="479">
                    <c:v>6/7/2016</c:v>
                  </c:pt>
                  <c:pt idx="480">
                    <c:v>6/7/2016</c:v>
                  </c:pt>
                  <c:pt idx="481">
                    <c:v>6/7/2016</c:v>
                  </c:pt>
                  <c:pt idx="482">
                    <c:v>6/7/2016</c:v>
                  </c:pt>
                  <c:pt idx="483">
                    <c:v>6/7/2016</c:v>
                  </c:pt>
                  <c:pt idx="484">
                    <c:v>6/7/2016</c:v>
                  </c:pt>
                  <c:pt idx="485">
                    <c:v>6/7/2016</c:v>
                  </c:pt>
                  <c:pt idx="486">
                    <c:v>6/7/2016</c:v>
                  </c:pt>
                  <c:pt idx="487">
                    <c:v>6/7/2016</c:v>
                  </c:pt>
                  <c:pt idx="488">
                    <c:v>6/7/2016</c:v>
                  </c:pt>
                  <c:pt idx="489">
                    <c:v>6/7/2016</c:v>
                  </c:pt>
                  <c:pt idx="490">
                    <c:v>6/7/2016</c:v>
                  </c:pt>
                  <c:pt idx="491">
                    <c:v>6/7/2016</c:v>
                  </c:pt>
                  <c:pt idx="492">
                    <c:v>6/7/2016</c:v>
                  </c:pt>
                  <c:pt idx="493">
                    <c:v>6/7/2016</c:v>
                  </c:pt>
                  <c:pt idx="494">
                    <c:v>6/7/2016</c:v>
                  </c:pt>
                  <c:pt idx="495">
                    <c:v>6/7/2016</c:v>
                  </c:pt>
                  <c:pt idx="496">
                    <c:v>6/7/2016</c:v>
                  </c:pt>
                  <c:pt idx="497">
                    <c:v>6/7/2016</c:v>
                  </c:pt>
                  <c:pt idx="498">
                    <c:v>6/7/2016</c:v>
                  </c:pt>
                  <c:pt idx="499">
                    <c:v>6/7/2016</c:v>
                  </c:pt>
                  <c:pt idx="500">
                    <c:v>6/7/2016</c:v>
                  </c:pt>
                  <c:pt idx="501">
                    <c:v>6/7/2016</c:v>
                  </c:pt>
                  <c:pt idx="502">
                    <c:v>6/7/2016</c:v>
                  </c:pt>
                  <c:pt idx="503">
                    <c:v>6/7/2016</c:v>
                  </c:pt>
                  <c:pt idx="504">
                    <c:v>6/7/2016</c:v>
                  </c:pt>
                  <c:pt idx="505">
                    <c:v>6/7/2016</c:v>
                  </c:pt>
                  <c:pt idx="506">
                    <c:v>6/7/2016</c:v>
                  </c:pt>
                  <c:pt idx="507">
                    <c:v>6/7/2016</c:v>
                  </c:pt>
                  <c:pt idx="508">
                    <c:v>6/7/2016</c:v>
                  </c:pt>
                  <c:pt idx="509">
                    <c:v>6/7/2016</c:v>
                  </c:pt>
                  <c:pt idx="510">
                    <c:v>6/7/2016</c:v>
                  </c:pt>
                  <c:pt idx="511">
                    <c:v>6/7/2016</c:v>
                  </c:pt>
                  <c:pt idx="512">
                    <c:v>6/7/2016</c:v>
                  </c:pt>
                  <c:pt idx="513">
                    <c:v>6/7/2016</c:v>
                  </c:pt>
                  <c:pt idx="514">
                    <c:v>6/7/2016</c:v>
                  </c:pt>
                  <c:pt idx="515">
                    <c:v>6/7/2016</c:v>
                  </c:pt>
                  <c:pt idx="516">
                    <c:v>6/7/2016</c:v>
                  </c:pt>
                  <c:pt idx="517">
                    <c:v>6/7/2016</c:v>
                  </c:pt>
                  <c:pt idx="518">
                    <c:v>6/7/2016</c:v>
                  </c:pt>
                  <c:pt idx="519">
                    <c:v>6/7/2016</c:v>
                  </c:pt>
                  <c:pt idx="520">
                    <c:v>6/7/2016</c:v>
                  </c:pt>
                  <c:pt idx="521">
                    <c:v>6/7/2016</c:v>
                  </c:pt>
                  <c:pt idx="522">
                    <c:v>6/7/2016</c:v>
                  </c:pt>
                  <c:pt idx="523">
                    <c:v>6/7/2016</c:v>
                  </c:pt>
                  <c:pt idx="524">
                    <c:v>6/7/2016</c:v>
                  </c:pt>
                  <c:pt idx="525">
                    <c:v>6/7/2016</c:v>
                  </c:pt>
                  <c:pt idx="526">
                    <c:v>6/7/2016</c:v>
                  </c:pt>
                  <c:pt idx="527">
                    <c:v>6/7/2016</c:v>
                  </c:pt>
                  <c:pt idx="528">
                    <c:v>6/7/2016</c:v>
                  </c:pt>
                  <c:pt idx="529">
                    <c:v>6/7/2016</c:v>
                  </c:pt>
                  <c:pt idx="530">
                    <c:v>6/7/2016</c:v>
                  </c:pt>
                  <c:pt idx="531">
                    <c:v>6/7/2016</c:v>
                  </c:pt>
                  <c:pt idx="532">
                    <c:v>6/7/2016</c:v>
                  </c:pt>
                  <c:pt idx="533">
                    <c:v>6/7/2016</c:v>
                  </c:pt>
                  <c:pt idx="534">
                    <c:v>6/7/2016</c:v>
                  </c:pt>
                  <c:pt idx="535">
                    <c:v>6/7/2016</c:v>
                  </c:pt>
                  <c:pt idx="536">
                    <c:v>6/7/2016</c:v>
                  </c:pt>
                  <c:pt idx="537">
                    <c:v>6/7/2016</c:v>
                  </c:pt>
                  <c:pt idx="538">
                    <c:v>6/7/2016</c:v>
                  </c:pt>
                  <c:pt idx="539">
                    <c:v>6/7/2016</c:v>
                  </c:pt>
                  <c:pt idx="540">
                    <c:v>6/7/2016</c:v>
                  </c:pt>
                </c:lvl>
              </c:multiLvlStrCache>
            </c:multiLvlStrRef>
          </c:cat>
          <c:val>
            <c:numRef>
              <c:f>Temperature!$H$2:$H$542</c:f>
              <c:numCache>
                <c:formatCode>General</c:formatCode>
                <c:ptCount val="541"/>
                <c:pt idx="0">
                  <c:v>62.58</c:v>
                </c:pt>
                <c:pt idx="1">
                  <c:v>62.71</c:v>
                </c:pt>
                <c:pt idx="2">
                  <c:v>62.53</c:v>
                </c:pt>
                <c:pt idx="3">
                  <c:v>62.47</c:v>
                </c:pt>
                <c:pt idx="4">
                  <c:v>62.42</c:v>
                </c:pt>
                <c:pt idx="5">
                  <c:v>62.42</c:v>
                </c:pt>
                <c:pt idx="6">
                  <c:v>62.19</c:v>
                </c:pt>
                <c:pt idx="7">
                  <c:v>62.04</c:v>
                </c:pt>
                <c:pt idx="8">
                  <c:v>61.77</c:v>
                </c:pt>
                <c:pt idx="9">
                  <c:v>61.54</c:v>
                </c:pt>
                <c:pt idx="10">
                  <c:v>61.38</c:v>
                </c:pt>
                <c:pt idx="11">
                  <c:v>61.23</c:v>
                </c:pt>
                <c:pt idx="12">
                  <c:v>61.56</c:v>
                </c:pt>
                <c:pt idx="13">
                  <c:v>62.02</c:v>
                </c:pt>
                <c:pt idx="14">
                  <c:v>62.22</c:v>
                </c:pt>
                <c:pt idx="15">
                  <c:v>62.29</c:v>
                </c:pt>
                <c:pt idx="16">
                  <c:v>62.29</c:v>
                </c:pt>
                <c:pt idx="17">
                  <c:v>62.13</c:v>
                </c:pt>
                <c:pt idx="18">
                  <c:v>62.44</c:v>
                </c:pt>
                <c:pt idx="19">
                  <c:v>62.37</c:v>
                </c:pt>
                <c:pt idx="20">
                  <c:v>62.47</c:v>
                </c:pt>
                <c:pt idx="21">
                  <c:v>62.35</c:v>
                </c:pt>
                <c:pt idx="22">
                  <c:v>62.11</c:v>
                </c:pt>
                <c:pt idx="23">
                  <c:v>62.04</c:v>
                </c:pt>
                <c:pt idx="24">
                  <c:v>61.7</c:v>
                </c:pt>
                <c:pt idx="25">
                  <c:v>61.43</c:v>
                </c:pt>
                <c:pt idx="26">
                  <c:v>61.41</c:v>
                </c:pt>
                <c:pt idx="27">
                  <c:v>61.36</c:v>
                </c:pt>
                <c:pt idx="28">
                  <c:v>61.45</c:v>
                </c:pt>
                <c:pt idx="29">
                  <c:v>61.43</c:v>
                </c:pt>
                <c:pt idx="30">
                  <c:v>61.54</c:v>
                </c:pt>
                <c:pt idx="31">
                  <c:v>61.95</c:v>
                </c:pt>
                <c:pt idx="32">
                  <c:v>62.58</c:v>
                </c:pt>
                <c:pt idx="33">
                  <c:v>62.76</c:v>
                </c:pt>
                <c:pt idx="34">
                  <c:v>62.49</c:v>
                </c:pt>
                <c:pt idx="35">
                  <c:v>62.38</c:v>
                </c:pt>
                <c:pt idx="36">
                  <c:v>62.82</c:v>
                </c:pt>
                <c:pt idx="37">
                  <c:v>63.01</c:v>
                </c:pt>
                <c:pt idx="38">
                  <c:v>62.73</c:v>
                </c:pt>
                <c:pt idx="39">
                  <c:v>62.67</c:v>
                </c:pt>
                <c:pt idx="40">
                  <c:v>62.49</c:v>
                </c:pt>
                <c:pt idx="41">
                  <c:v>62.22</c:v>
                </c:pt>
                <c:pt idx="42">
                  <c:v>62.15</c:v>
                </c:pt>
                <c:pt idx="43">
                  <c:v>62.08</c:v>
                </c:pt>
                <c:pt idx="44">
                  <c:v>61.93</c:v>
                </c:pt>
                <c:pt idx="45">
                  <c:v>61.54</c:v>
                </c:pt>
                <c:pt idx="46">
                  <c:v>61.2</c:v>
                </c:pt>
                <c:pt idx="47">
                  <c:v>61.02</c:v>
                </c:pt>
                <c:pt idx="48">
                  <c:v>60.91</c:v>
                </c:pt>
                <c:pt idx="49">
                  <c:v>60.78</c:v>
                </c:pt>
                <c:pt idx="50">
                  <c:v>60.87</c:v>
                </c:pt>
                <c:pt idx="51">
                  <c:v>62.19</c:v>
                </c:pt>
                <c:pt idx="52">
                  <c:v>62.29</c:v>
                </c:pt>
                <c:pt idx="53">
                  <c:v>62.37</c:v>
                </c:pt>
                <c:pt idx="54">
                  <c:v>62.74</c:v>
                </c:pt>
                <c:pt idx="55">
                  <c:v>62.87</c:v>
                </c:pt>
                <c:pt idx="56">
                  <c:v>63.3</c:v>
                </c:pt>
                <c:pt idx="57">
                  <c:v>63.43</c:v>
                </c:pt>
                <c:pt idx="58">
                  <c:v>63.57</c:v>
                </c:pt>
                <c:pt idx="59">
                  <c:v>63.61</c:v>
                </c:pt>
                <c:pt idx="60">
                  <c:v>63.54</c:v>
                </c:pt>
                <c:pt idx="61">
                  <c:v>63.52</c:v>
                </c:pt>
                <c:pt idx="62">
                  <c:v>63.7</c:v>
                </c:pt>
                <c:pt idx="63">
                  <c:v>63.59</c:v>
                </c:pt>
                <c:pt idx="64">
                  <c:v>63.59</c:v>
                </c:pt>
                <c:pt idx="65">
                  <c:v>63.66</c:v>
                </c:pt>
                <c:pt idx="66">
                  <c:v>63.73</c:v>
                </c:pt>
                <c:pt idx="67">
                  <c:v>63.86</c:v>
                </c:pt>
                <c:pt idx="68">
                  <c:v>63.82</c:v>
                </c:pt>
                <c:pt idx="69">
                  <c:v>63.84</c:v>
                </c:pt>
                <c:pt idx="70">
                  <c:v>63.95</c:v>
                </c:pt>
                <c:pt idx="71">
                  <c:v>63.91</c:v>
                </c:pt>
                <c:pt idx="72">
                  <c:v>63.91</c:v>
                </c:pt>
                <c:pt idx="73">
                  <c:v>63.95</c:v>
                </c:pt>
                <c:pt idx="74">
                  <c:v>63.99</c:v>
                </c:pt>
                <c:pt idx="75">
                  <c:v>64.08</c:v>
                </c:pt>
                <c:pt idx="76">
                  <c:v>64.22</c:v>
                </c:pt>
                <c:pt idx="77">
                  <c:v>64.63</c:v>
                </c:pt>
                <c:pt idx="78">
                  <c:v>64.83</c:v>
                </c:pt>
                <c:pt idx="79">
                  <c:v>64.89</c:v>
                </c:pt>
                <c:pt idx="80">
                  <c:v>65.010000000000005</c:v>
                </c:pt>
                <c:pt idx="81">
                  <c:v>64.89</c:v>
                </c:pt>
                <c:pt idx="82">
                  <c:v>64.81</c:v>
                </c:pt>
                <c:pt idx="83">
                  <c:v>64.33</c:v>
                </c:pt>
                <c:pt idx="84">
                  <c:v>63.97</c:v>
                </c:pt>
                <c:pt idx="85">
                  <c:v>63.93</c:v>
                </c:pt>
                <c:pt idx="86">
                  <c:v>64.02</c:v>
                </c:pt>
                <c:pt idx="87">
                  <c:v>64.42</c:v>
                </c:pt>
                <c:pt idx="88">
                  <c:v>64.739999999999995</c:v>
                </c:pt>
                <c:pt idx="89">
                  <c:v>65.010000000000005</c:v>
                </c:pt>
                <c:pt idx="90">
                  <c:v>65.64</c:v>
                </c:pt>
                <c:pt idx="91">
                  <c:v>65.75</c:v>
                </c:pt>
                <c:pt idx="92">
                  <c:v>65.73</c:v>
                </c:pt>
                <c:pt idx="93">
                  <c:v>65.77</c:v>
                </c:pt>
                <c:pt idx="94">
                  <c:v>65.5</c:v>
                </c:pt>
                <c:pt idx="95">
                  <c:v>65.34</c:v>
                </c:pt>
                <c:pt idx="96">
                  <c:v>65.14</c:v>
                </c:pt>
                <c:pt idx="97">
                  <c:v>64.989999999999995</c:v>
                </c:pt>
                <c:pt idx="98">
                  <c:v>64.959999999999994</c:v>
                </c:pt>
                <c:pt idx="99">
                  <c:v>64.709999999999994</c:v>
                </c:pt>
                <c:pt idx="100">
                  <c:v>64.47</c:v>
                </c:pt>
                <c:pt idx="101">
                  <c:v>64.260000000000005</c:v>
                </c:pt>
                <c:pt idx="102">
                  <c:v>64.31</c:v>
                </c:pt>
                <c:pt idx="103">
                  <c:v>64.31</c:v>
                </c:pt>
                <c:pt idx="104">
                  <c:v>64.13</c:v>
                </c:pt>
                <c:pt idx="105">
                  <c:v>64.150000000000006</c:v>
                </c:pt>
                <c:pt idx="106">
                  <c:v>64.17</c:v>
                </c:pt>
                <c:pt idx="107">
                  <c:v>64</c:v>
                </c:pt>
                <c:pt idx="108">
                  <c:v>63.9</c:v>
                </c:pt>
                <c:pt idx="109">
                  <c:v>63.81</c:v>
                </c:pt>
                <c:pt idx="110">
                  <c:v>63.68</c:v>
                </c:pt>
                <c:pt idx="111">
                  <c:v>63.59</c:v>
                </c:pt>
                <c:pt idx="112">
                  <c:v>63.66</c:v>
                </c:pt>
                <c:pt idx="113">
                  <c:v>63.54</c:v>
                </c:pt>
                <c:pt idx="114">
                  <c:v>63.54</c:v>
                </c:pt>
                <c:pt idx="115">
                  <c:v>63.61</c:v>
                </c:pt>
                <c:pt idx="116">
                  <c:v>63.73</c:v>
                </c:pt>
                <c:pt idx="117">
                  <c:v>63.82</c:v>
                </c:pt>
                <c:pt idx="118">
                  <c:v>63.84</c:v>
                </c:pt>
                <c:pt idx="119">
                  <c:v>63.84</c:v>
                </c:pt>
                <c:pt idx="120">
                  <c:v>63.63</c:v>
                </c:pt>
                <c:pt idx="121">
                  <c:v>63.64</c:v>
                </c:pt>
                <c:pt idx="122">
                  <c:v>63.75</c:v>
                </c:pt>
                <c:pt idx="123">
                  <c:v>63.91</c:v>
                </c:pt>
                <c:pt idx="124">
                  <c:v>63.95</c:v>
                </c:pt>
                <c:pt idx="125">
                  <c:v>63.99</c:v>
                </c:pt>
                <c:pt idx="126">
                  <c:v>63.99</c:v>
                </c:pt>
                <c:pt idx="127">
                  <c:v>64.02</c:v>
                </c:pt>
                <c:pt idx="128">
                  <c:v>63.97</c:v>
                </c:pt>
                <c:pt idx="129">
                  <c:v>63.86</c:v>
                </c:pt>
                <c:pt idx="130">
                  <c:v>63.77</c:v>
                </c:pt>
                <c:pt idx="131">
                  <c:v>63.72</c:v>
                </c:pt>
                <c:pt idx="132">
                  <c:v>63.64</c:v>
                </c:pt>
                <c:pt idx="133">
                  <c:v>63.57</c:v>
                </c:pt>
                <c:pt idx="134">
                  <c:v>63.5</c:v>
                </c:pt>
                <c:pt idx="135">
                  <c:v>63.54</c:v>
                </c:pt>
                <c:pt idx="136">
                  <c:v>63.52</c:v>
                </c:pt>
                <c:pt idx="137">
                  <c:v>63.41</c:v>
                </c:pt>
                <c:pt idx="138">
                  <c:v>63.34</c:v>
                </c:pt>
                <c:pt idx="139">
                  <c:v>63.3</c:v>
                </c:pt>
                <c:pt idx="140">
                  <c:v>63.3</c:v>
                </c:pt>
                <c:pt idx="141">
                  <c:v>63.36</c:v>
                </c:pt>
                <c:pt idx="142">
                  <c:v>63.3</c:v>
                </c:pt>
                <c:pt idx="143">
                  <c:v>63.21</c:v>
                </c:pt>
                <c:pt idx="144">
                  <c:v>63.21</c:v>
                </c:pt>
                <c:pt idx="145">
                  <c:v>63.19</c:v>
                </c:pt>
                <c:pt idx="146">
                  <c:v>63.18</c:v>
                </c:pt>
                <c:pt idx="147">
                  <c:v>63.12</c:v>
                </c:pt>
                <c:pt idx="148">
                  <c:v>63.09</c:v>
                </c:pt>
                <c:pt idx="149">
                  <c:v>63.05</c:v>
                </c:pt>
                <c:pt idx="150">
                  <c:v>62.83</c:v>
                </c:pt>
                <c:pt idx="151">
                  <c:v>62.6</c:v>
                </c:pt>
                <c:pt idx="152">
                  <c:v>62.53</c:v>
                </c:pt>
                <c:pt idx="153">
                  <c:v>62.31</c:v>
                </c:pt>
                <c:pt idx="154">
                  <c:v>62.1</c:v>
                </c:pt>
                <c:pt idx="155">
                  <c:v>61.88</c:v>
                </c:pt>
                <c:pt idx="156">
                  <c:v>61.59</c:v>
                </c:pt>
                <c:pt idx="157">
                  <c:v>61.5</c:v>
                </c:pt>
                <c:pt idx="158">
                  <c:v>61.48</c:v>
                </c:pt>
                <c:pt idx="159">
                  <c:v>61.43</c:v>
                </c:pt>
                <c:pt idx="160">
                  <c:v>61.38</c:v>
                </c:pt>
                <c:pt idx="161">
                  <c:v>61.5</c:v>
                </c:pt>
                <c:pt idx="162">
                  <c:v>63.25</c:v>
                </c:pt>
                <c:pt idx="163">
                  <c:v>63.28</c:v>
                </c:pt>
                <c:pt idx="164">
                  <c:v>63.12</c:v>
                </c:pt>
                <c:pt idx="165">
                  <c:v>62.94</c:v>
                </c:pt>
                <c:pt idx="166">
                  <c:v>63.27</c:v>
                </c:pt>
                <c:pt idx="167">
                  <c:v>63.41</c:v>
                </c:pt>
                <c:pt idx="168">
                  <c:v>63.14</c:v>
                </c:pt>
                <c:pt idx="169">
                  <c:v>63.14</c:v>
                </c:pt>
                <c:pt idx="170">
                  <c:v>63.12</c:v>
                </c:pt>
                <c:pt idx="171">
                  <c:v>63.05</c:v>
                </c:pt>
                <c:pt idx="172">
                  <c:v>62.87</c:v>
                </c:pt>
                <c:pt idx="173">
                  <c:v>62.29</c:v>
                </c:pt>
                <c:pt idx="174">
                  <c:v>61.65</c:v>
                </c:pt>
                <c:pt idx="175">
                  <c:v>61.25</c:v>
                </c:pt>
                <c:pt idx="176">
                  <c:v>61.12</c:v>
                </c:pt>
                <c:pt idx="177">
                  <c:v>61.11</c:v>
                </c:pt>
                <c:pt idx="178">
                  <c:v>61.21</c:v>
                </c:pt>
                <c:pt idx="179">
                  <c:v>62.73</c:v>
                </c:pt>
                <c:pt idx="180">
                  <c:v>62.69</c:v>
                </c:pt>
                <c:pt idx="181">
                  <c:v>62.55</c:v>
                </c:pt>
                <c:pt idx="182">
                  <c:v>62.31</c:v>
                </c:pt>
                <c:pt idx="183">
                  <c:v>62.2</c:v>
                </c:pt>
                <c:pt idx="184">
                  <c:v>62.33</c:v>
                </c:pt>
                <c:pt idx="185">
                  <c:v>62.22</c:v>
                </c:pt>
                <c:pt idx="186">
                  <c:v>62.44</c:v>
                </c:pt>
                <c:pt idx="187">
                  <c:v>62.11</c:v>
                </c:pt>
                <c:pt idx="188">
                  <c:v>61.81</c:v>
                </c:pt>
                <c:pt idx="189">
                  <c:v>62.19</c:v>
                </c:pt>
                <c:pt idx="190">
                  <c:v>61.92</c:v>
                </c:pt>
                <c:pt idx="191">
                  <c:v>61.14</c:v>
                </c:pt>
                <c:pt idx="192">
                  <c:v>61.03</c:v>
                </c:pt>
                <c:pt idx="193">
                  <c:v>61.11</c:v>
                </c:pt>
                <c:pt idx="194">
                  <c:v>61.12</c:v>
                </c:pt>
                <c:pt idx="195">
                  <c:v>61.14</c:v>
                </c:pt>
                <c:pt idx="196">
                  <c:v>61.12</c:v>
                </c:pt>
                <c:pt idx="197">
                  <c:v>61.16</c:v>
                </c:pt>
                <c:pt idx="198">
                  <c:v>61.18</c:v>
                </c:pt>
                <c:pt idx="199">
                  <c:v>61.14</c:v>
                </c:pt>
                <c:pt idx="200">
                  <c:v>61.14</c:v>
                </c:pt>
                <c:pt idx="201">
                  <c:v>61.18</c:v>
                </c:pt>
                <c:pt idx="202">
                  <c:v>61.18</c:v>
                </c:pt>
                <c:pt idx="203">
                  <c:v>61.21</c:v>
                </c:pt>
                <c:pt idx="204">
                  <c:v>61.32</c:v>
                </c:pt>
                <c:pt idx="205">
                  <c:v>61.34</c:v>
                </c:pt>
                <c:pt idx="206">
                  <c:v>61.43</c:v>
                </c:pt>
                <c:pt idx="207">
                  <c:v>61.45</c:v>
                </c:pt>
                <c:pt idx="208">
                  <c:v>61.41</c:v>
                </c:pt>
                <c:pt idx="209">
                  <c:v>61.36</c:v>
                </c:pt>
                <c:pt idx="210">
                  <c:v>61.36</c:v>
                </c:pt>
                <c:pt idx="211">
                  <c:v>61.32</c:v>
                </c:pt>
                <c:pt idx="212">
                  <c:v>61.21</c:v>
                </c:pt>
                <c:pt idx="213">
                  <c:v>61.05</c:v>
                </c:pt>
                <c:pt idx="214">
                  <c:v>60.75</c:v>
                </c:pt>
                <c:pt idx="215">
                  <c:v>60.64</c:v>
                </c:pt>
                <c:pt idx="216">
                  <c:v>60.6</c:v>
                </c:pt>
                <c:pt idx="217">
                  <c:v>61.03</c:v>
                </c:pt>
                <c:pt idx="218">
                  <c:v>61.39</c:v>
                </c:pt>
                <c:pt idx="219">
                  <c:v>61.74</c:v>
                </c:pt>
                <c:pt idx="220">
                  <c:v>62.11</c:v>
                </c:pt>
                <c:pt idx="221">
                  <c:v>62.17</c:v>
                </c:pt>
                <c:pt idx="222">
                  <c:v>62.17</c:v>
                </c:pt>
                <c:pt idx="223">
                  <c:v>62.15</c:v>
                </c:pt>
                <c:pt idx="224">
                  <c:v>62.15</c:v>
                </c:pt>
                <c:pt idx="225">
                  <c:v>62.08</c:v>
                </c:pt>
                <c:pt idx="226">
                  <c:v>62.06</c:v>
                </c:pt>
                <c:pt idx="227">
                  <c:v>62.04</c:v>
                </c:pt>
                <c:pt idx="228">
                  <c:v>62.01</c:v>
                </c:pt>
                <c:pt idx="229">
                  <c:v>61.99</c:v>
                </c:pt>
                <c:pt idx="230">
                  <c:v>61.97</c:v>
                </c:pt>
                <c:pt idx="231">
                  <c:v>61.93</c:v>
                </c:pt>
                <c:pt idx="232">
                  <c:v>61.93</c:v>
                </c:pt>
                <c:pt idx="233">
                  <c:v>61.95</c:v>
                </c:pt>
                <c:pt idx="234">
                  <c:v>61.97</c:v>
                </c:pt>
                <c:pt idx="235">
                  <c:v>62.01</c:v>
                </c:pt>
                <c:pt idx="236">
                  <c:v>62.01</c:v>
                </c:pt>
                <c:pt idx="237">
                  <c:v>62.01</c:v>
                </c:pt>
                <c:pt idx="238">
                  <c:v>62.01</c:v>
                </c:pt>
                <c:pt idx="239">
                  <c:v>61.75</c:v>
                </c:pt>
                <c:pt idx="240">
                  <c:v>61.41</c:v>
                </c:pt>
                <c:pt idx="241">
                  <c:v>61.59</c:v>
                </c:pt>
                <c:pt idx="242">
                  <c:v>61.41</c:v>
                </c:pt>
                <c:pt idx="243">
                  <c:v>61.29</c:v>
                </c:pt>
                <c:pt idx="244">
                  <c:v>61.27</c:v>
                </c:pt>
                <c:pt idx="245">
                  <c:v>61.32</c:v>
                </c:pt>
                <c:pt idx="246">
                  <c:v>61.14</c:v>
                </c:pt>
                <c:pt idx="247">
                  <c:v>61</c:v>
                </c:pt>
                <c:pt idx="248">
                  <c:v>61.36</c:v>
                </c:pt>
                <c:pt idx="249">
                  <c:v>61.41</c:v>
                </c:pt>
                <c:pt idx="250">
                  <c:v>61.84</c:v>
                </c:pt>
                <c:pt idx="251">
                  <c:v>61.74</c:v>
                </c:pt>
                <c:pt idx="252">
                  <c:v>61.48</c:v>
                </c:pt>
                <c:pt idx="253">
                  <c:v>61.32</c:v>
                </c:pt>
                <c:pt idx="254">
                  <c:v>61.25</c:v>
                </c:pt>
                <c:pt idx="255">
                  <c:v>61.36</c:v>
                </c:pt>
                <c:pt idx="256">
                  <c:v>61.32</c:v>
                </c:pt>
                <c:pt idx="257">
                  <c:v>61.3</c:v>
                </c:pt>
                <c:pt idx="258">
                  <c:v>61.23</c:v>
                </c:pt>
                <c:pt idx="259">
                  <c:v>61.16</c:v>
                </c:pt>
                <c:pt idx="260">
                  <c:v>61.11</c:v>
                </c:pt>
                <c:pt idx="261">
                  <c:v>61.12</c:v>
                </c:pt>
                <c:pt idx="262">
                  <c:v>61.2</c:v>
                </c:pt>
                <c:pt idx="263">
                  <c:v>61.48</c:v>
                </c:pt>
                <c:pt idx="264">
                  <c:v>61.56</c:v>
                </c:pt>
                <c:pt idx="265">
                  <c:v>61.63</c:v>
                </c:pt>
                <c:pt idx="266">
                  <c:v>61.63</c:v>
                </c:pt>
                <c:pt idx="267">
                  <c:v>61.57</c:v>
                </c:pt>
                <c:pt idx="268">
                  <c:v>61.57</c:v>
                </c:pt>
                <c:pt idx="269">
                  <c:v>61.61</c:v>
                </c:pt>
                <c:pt idx="270">
                  <c:v>61.59</c:v>
                </c:pt>
                <c:pt idx="271">
                  <c:v>61.56</c:v>
                </c:pt>
                <c:pt idx="272">
                  <c:v>61.54</c:v>
                </c:pt>
                <c:pt idx="273">
                  <c:v>61.52</c:v>
                </c:pt>
                <c:pt idx="274">
                  <c:v>61.5</c:v>
                </c:pt>
                <c:pt idx="275">
                  <c:v>61.61</c:v>
                </c:pt>
                <c:pt idx="276">
                  <c:v>61.54</c:v>
                </c:pt>
                <c:pt idx="277">
                  <c:v>61.81</c:v>
                </c:pt>
                <c:pt idx="278">
                  <c:v>62.1</c:v>
                </c:pt>
                <c:pt idx="279">
                  <c:v>62.13</c:v>
                </c:pt>
                <c:pt idx="280">
                  <c:v>62.15</c:v>
                </c:pt>
                <c:pt idx="281">
                  <c:v>62.13</c:v>
                </c:pt>
                <c:pt idx="282">
                  <c:v>62.1</c:v>
                </c:pt>
                <c:pt idx="283">
                  <c:v>61.93</c:v>
                </c:pt>
                <c:pt idx="284">
                  <c:v>61.86</c:v>
                </c:pt>
                <c:pt idx="285">
                  <c:v>61.75</c:v>
                </c:pt>
                <c:pt idx="286">
                  <c:v>61.72</c:v>
                </c:pt>
                <c:pt idx="287">
                  <c:v>61.84</c:v>
                </c:pt>
                <c:pt idx="288">
                  <c:v>61.88</c:v>
                </c:pt>
                <c:pt idx="289">
                  <c:v>61.81</c:v>
                </c:pt>
                <c:pt idx="290">
                  <c:v>61.59</c:v>
                </c:pt>
                <c:pt idx="291">
                  <c:v>60.82</c:v>
                </c:pt>
                <c:pt idx="292">
                  <c:v>60.57</c:v>
                </c:pt>
                <c:pt idx="293">
                  <c:v>60.58</c:v>
                </c:pt>
                <c:pt idx="295">
                  <c:v>62.15</c:v>
                </c:pt>
                <c:pt idx="296">
                  <c:v>62.26</c:v>
                </c:pt>
                <c:pt idx="297">
                  <c:v>62.04</c:v>
                </c:pt>
                <c:pt idx="298">
                  <c:v>61.88</c:v>
                </c:pt>
                <c:pt idx="299">
                  <c:v>61.7</c:v>
                </c:pt>
                <c:pt idx="300">
                  <c:v>61.63</c:v>
                </c:pt>
                <c:pt idx="301">
                  <c:v>61.54</c:v>
                </c:pt>
                <c:pt idx="302">
                  <c:v>61.47</c:v>
                </c:pt>
                <c:pt idx="303">
                  <c:v>61.21</c:v>
                </c:pt>
                <c:pt idx="304">
                  <c:v>61.02</c:v>
                </c:pt>
                <c:pt idx="305">
                  <c:v>60.8</c:v>
                </c:pt>
                <c:pt idx="306">
                  <c:v>60.73</c:v>
                </c:pt>
                <c:pt idx="307">
                  <c:v>60.8</c:v>
                </c:pt>
                <c:pt idx="308">
                  <c:v>60.8</c:v>
                </c:pt>
                <c:pt idx="309">
                  <c:v>60.84</c:v>
                </c:pt>
                <c:pt idx="310">
                  <c:v>60.89</c:v>
                </c:pt>
                <c:pt idx="311">
                  <c:v>60.91</c:v>
                </c:pt>
                <c:pt idx="312">
                  <c:v>60.93</c:v>
                </c:pt>
                <c:pt idx="313">
                  <c:v>60.94</c:v>
                </c:pt>
                <c:pt idx="314">
                  <c:v>60.94</c:v>
                </c:pt>
                <c:pt idx="315">
                  <c:v>60.96</c:v>
                </c:pt>
                <c:pt idx="316">
                  <c:v>60.96</c:v>
                </c:pt>
                <c:pt idx="317">
                  <c:v>60.89</c:v>
                </c:pt>
                <c:pt idx="318">
                  <c:v>60.84</c:v>
                </c:pt>
                <c:pt idx="319">
                  <c:v>60.75</c:v>
                </c:pt>
                <c:pt idx="320">
                  <c:v>60.66</c:v>
                </c:pt>
                <c:pt idx="321">
                  <c:v>60.64</c:v>
                </c:pt>
                <c:pt idx="322">
                  <c:v>60.6</c:v>
                </c:pt>
                <c:pt idx="323">
                  <c:v>60.55</c:v>
                </c:pt>
                <c:pt idx="324">
                  <c:v>60.44</c:v>
                </c:pt>
                <c:pt idx="325">
                  <c:v>60.33</c:v>
                </c:pt>
                <c:pt idx="326">
                  <c:v>60.8</c:v>
                </c:pt>
                <c:pt idx="327">
                  <c:v>60.91</c:v>
                </c:pt>
                <c:pt idx="328">
                  <c:v>61.88</c:v>
                </c:pt>
                <c:pt idx="329">
                  <c:v>61.48</c:v>
                </c:pt>
                <c:pt idx="330">
                  <c:v>61.32</c:v>
                </c:pt>
                <c:pt idx="331">
                  <c:v>61.05</c:v>
                </c:pt>
                <c:pt idx="332">
                  <c:v>60.93</c:v>
                </c:pt>
                <c:pt idx="333">
                  <c:v>60.75</c:v>
                </c:pt>
                <c:pt idx="334">
                  <c:v>60.75</c:v>
                </c:pt>
                <c:pt idx="335">
                  <c:v>60.66</c:v>
                </c:pt>
                <c:pt idx="336">
                  <c:v>60.58</c:v>
                </c:pt>
                <c:pt idx="337">
                  <c:v>60.51</c:v>
                </c:pt>
                <c:pt idx="338">
                  <c:v>60.39</c:v>
                </c:pt>
                <c:pt idx="339">
                  <c:v>60.48</c:v>
                </c:pt>
                <c:pt idx="340">
                  <c:v>60.51</c:v>
                </c:pt>
                <c:pt idx="341">
                  <c:v>61.03</c:v>
                </c:pt>
                <c:pt idx="342">
                  <c:v>61.18</c:v>
                </c:pt>
                <c:pt idx="343">
                  <c:v>61.45</c:v>
                </c:pt>
                <c:pt idx="344">
                  <c:v>61.9</c:v>
                </c:pt>
                <c:pt idx="345">
                  <c:v>62.17</c:v>
                </c:pt>
                <c:pt idx="346">
                  <c:v>62.06</c:v>
                </c:pt>
                <c:pt idx="347">
                  <c:v>61.97</c:v>
                </c:pt>
                <c:pt idx="348">
                  <c:v>61.93</c:v>
                </c:pt>
                <c:pt idx="349">
                  <c:v>61.97</c:v>
                </c:pt>
                <c:pt idx="350">
                  <c:v>62.08</c:v>
                </c:pt>
                <c:pt idx="351">
                  <c:v>62.06</c:v>
                </c:pt>
                <c:pt idx="352">
                  <c:v>62.01</c:v>
                </c:pt>
                <c:pt idx="353">
                  <c:v>61.92</c:v>
                </c:pt>
                <c:pt idx="354">
                  <c:v>61.92</c:v>
                </c:pt>
                <c:pt idx="355">
                  <c:v>62.11</c:v>
                </c:pt>
                <c:pt idx="356">
                  <c:v>62.06</c:v>
                </c:pt>
                <c:pt idx="357">
                  <c:v>61.86</c:v>
                </c:pt>
                <c:pt idx="358">
                  <c:v>61.84</c:v>
                </c:pt>
                <c:pt idx="359">
                  <c:v>61.79</c:v>
                </c:pt>
                <c:pt idx="360">
                  <c:v>61.95</c:v>
                </c:pt>
                <c:pt idx="361">
                  <c:v>62.06</c:v>
                </c:pt>
                <c:pt idx="362">
                  <c:v>62.02</c:v>
                </c:pt>
                <c:pt idx="363">
                  <c:v>62.17</c:v>
                </c:pt>
                <c:pt idx="364">
                  <c:v>62.33</c:v>
                </c:pt>
                <c:pt idx="365">
                  <c:v>62.26</c:v>
                </c:pt>
                <c:pt idx="366">
                  <c:v>62.13</c:v>
                </c:pt>
                <c:pt idx="367">
                  <c:v>62.28</c:v>
                </c:pt>
                <c:pt idx="368">
                  <c:v>62.33</c:v>
                </c:pt>
                <c:pt idx="369">
                  <c:v>62.2</c:v>
                </c:pt>
                <c:pt idx="370">
                  <c:v>62.22</c:v>
                </c:pt>
                <c:pt idx="371">
                  <c:v>62.33</c:v>
                </c:pt>
                <c:pt idx="372">
                  <c:v>62.37</c:v>
                </c:pt>
                <c:pt idx="373">
                  <c:v>62.38</c:v>
                </c:pt>
                <c:pt idx="374">
                  <c:v>62.31</c:v>
                </c:pt>
                <c:pt idx="375">
                  <c:v>62.33</c:v>
                </c:pt>
                <c:pt idx="376">
                  <c:v>62.35</c:v>
                </c:pt>
                <c:pt idx="377">
                  <c:v>62.37</c:v>
                </c:pt>
                <c:pt idx="378">
                  <c:v>62.31</c:v>
                </c:pt>
                <c:pt idx="379">
                  <c:v>62.26</c:v>
                </c:pt>
                <c:pt idx="380">
                  <c:v>62.2</c:v>
                </c:pt>
                <c:pt idx="381">
                  <c:v>62.13</c:v>
                </c:pt>
                <c:pt idx="382">
                  <c:v>62.04</c:v>
                </c:pt>
                <c:pt idx="383">
                  <c:v>62.06</c:v>
                </c:pt>
                <c:pt idx="384">
                  <c:v>62.19</c:v>
                </c:pt>
                <c:pt idx="385">
                  <c:v>62.26</c:v>
                </c:pt>
                <c:pt idx="386">
                  <c:v>62.24</c:v>
                </c:pt>
                <c:pt idx="387">
                  <c:v>62.17</c:v>
                </c:pt>
                <c:pt idx="388">
                  <c:v>62.11</c:v>
                </c:pt>
                <c:pt idx="389">
                  <c:v>62.08</c:v>
                </c:pt>
                <c:pt idx="390">
                  <c:v>62.01</c:v>
                </c:pt>
                <c:pt idx="391">
                  <c:v>62.19</c:v>
                </c:pt>
                <c:pt idx="392">
                  <c:v>62.51</c:v>
                </c:pt>
                <c:pt idx="393">
                  <c:v>62.55</c:v>
                </c:pt>
                <c:pt idx="394">
                  <c:v>62.51</c:v>
                </c:pt>
                <c:pt idx="395">
                  <c:v>62.6</c:v>
                </c:pt>
                <c:pt idx="396">
                  <c:v>62.55</c:v>
                </c:pt>
                <c:pt idx="397">
                  <c:v>62.64</c:v>
                </c:pt>
                <c:pt idx="398">
                  <c:v>62.98</c:v>
                </c:pt>
                <c:pt idx="399">
                  <c:v>62.89</c:v>
                </c:pt>
                <c:pt idx="400">
                  <c:v>62.65</c:v>
                </c:pt>
                <c:pt idx="401">
                  <c:v>62.71</c:v>
                </c:pt>
                <c:pt idx="402">
                  <c:v>62.64</c:v>
                </c:pt>
                <c:pt idx="403">
                  <c:v>62.58</c:v>
                </c:pt>
                <c:pt idx="404">
                  <c:v>62.55</c:v>
                </c:pt>
                <c:pt idx="405">
                  <c:v>62.62</c:v>
                </c:pt>
                <c:pt idx="406">
                  <c:v>62.49</c:v>
                </c:pt>
                <c:pt idx="407">
                  <c:v>62.35</c:v>
                </c:pt>
                <c:pt idx="408">
                  <c:v>63.09</c:v>
                </c:pt>
                <c:pt idx="409">
                  <c:v>62.91</c:v>
                </c:pt>
                <c:pt idx="410">
                  <c:v>62.55</c:v>
                </c:pt>
                <c:pt idx="411">
                  <c:v>62.38</c:v>
                </c:pt>
                <c:pt idx="412">
                  <c:v>62.33</c:v>
                </c:pt>
                <c:pt idx="413">
                  <c:v>62.51</c:v>
                </c:pt>
                <c:pt idx="414">
                  <c:v>62.64</c:v>
                </c:pt>
                <c:pt idx="415">
                  <c:v>62.44</c:v>
                </c:pt>
                <c:pt idx="416">
                  <c:v>62.29</c:v>
                </c:pt>
                <c:pt idx="417">
                  <c:v>62.22</c:v>
                </c:pt>
                <c:pt idx="418">
                  <c:v>62.55</c:v>
                </c:pt>
                <c:pt idx="419">
                  <c:v>62.42</c:v>
                </c:pt>
                <c:pt idx="420">
                  <c:v>62.38</c:v>
                </c:pt>
                <c:pt idx="421">
                  <c:v>62.6</c:v>
                </c:pt>
                <c:pt idx="422">
                  <c:v>62.56</c:v>
                </c:pt>
                <c:pt idx="423">
                  <c:v>62.46</c:v>
                </c:pt>
                <c:pt idx="424">
                  <c:v>62.29</c:v>
                </c:pt>
                <c:pt idx="425">
                  <c:v>62.26</c:v>
                </c:pt>
                <c:pt idx="426">
                  <c:v>62.22</c:v>
                </c:pt>
                <c:pt idx="427">
                  <c:v>62.11</c:v>
                </c:pt>
                <c:pt idx="428">
                  <c:v>61.95</c:v>
                </c:pt>
                <c:pt idx="429">
                  <c:v>61.81</c:v>
                </c:pt>
                <c:pt idx="430">
                  <c:v>61.75</c:v>
                </c:pt>
                <c:pt idx="431">
                  <c:v>61.83</c:v>
                </c:pt>
                <c:pt idx="432">
                  <c:v>61.74</c:v>
                </c:pt>
                <c:pt idx="433">
                  <c:v>61.72</c:v>
                </c:pt>
                <c:pt idx="434">
                  <c:v>61.74</c:v>
                </c:pt>
                <c:pt idx="435">
                  <c:v>61.88</c:v>
                </c:pt>
                <c:pt idx="436">
                  <c:v>61.86</c:v>
                </c:pt>
                <c:pt idx="437">
                  <c:v>61.88</c:v>
                </c:pt>
                <c:pt idx="438">
                  <c:v>61.92</c:v>
                </c:pt>
                <c:pt idx="439">
                  <c:v>61.86</c:v>
                </c:pt>
                <c:pt idx="440">
                  <c:v>61.83</c:v>
                </c:pt>
                <c:pt idx="441">
                  <c:v>61.79</c:v>
                </c:pt>
                <c:pt idx="442">
                  <c:v>61.83</c:v>
                </c:pt>
                <c:pt idx="443">
                  <c:v>61.88</c:v>
                </c:pt>
                <c:pt idx="444">
                  <c:v>61.93</c:v>
                </c:pt>
                <c:pt idx="445">
                  <c:v>61.92</c:v>
                </c:pt>
                <c:pt idx="446">
                  <c:v>61.92</c:v>
                </c:pt>
                <c:pt idx="447">
                  <c:v>61.9</c:v>
                </c:pt>
                <c:pt idx="448">
                  <c:v>61.88</c:v>
                </c:pt>
                <c:pt idx="449">
                  <c:v>61.88</c:v>
                </c:pt>
                <c:pt idx="450">
                  <c:v>61.86</c:v>
                </c:pt>
                <c:pt idx="451">
                  <c:v>61.84</c:v>
                </c:pt>
                <c:pt idx="452">
                  <c:v>61.81</c:v>
                </c:pt>
                <c:pt idx="453">
                  <c:v>61.79</c:v>
                </c:pt>
                <c:pt idx="454">
                  <c:v>61.79</c:v>
                </c:pt>
                <c:pt idx="455">
                  <c:v>61.81</c:v>
                </c:pt>
                <c:pt idx="456">
                  <c:v>61.88</c:v>
                </c:pt>
                <c:pt idx="457">
                  <c:v>61.95</c:v>
                </c:pt>
                <c:pt idx="458">
                  <c:v>61.97</c:v>
                </c:pt>
                <c:pt idx="459">
                  <c:v>61.99</c:v>
                </c:pt>
                <c:pt idx="460">
                  <c:v>62.02</c:v>
                </c:pt>
                <c:pt idx="461">
                  <c:v>62.02</c:v>
                </c:pt>
                <c:pt idx="462">
                  <c:v>62.02</c:v>
                </c:pt>
                <c:pt idx="463">
                  <c:v>62.01</c:v>
                </c:pt>
                <c:pt idx="464">
                  <c:v>61.99</c:v>
                </c:pt>
                <c:pt idx="465">
                  <c:v>62.04</c:v>
                </c:pt>
                <c:pt idx="466">
                  <c:v>62.04</c:v>
                </c:pt>
                <c:pt idx="467">
                  <c:v>62.08</c:v>
                </c:pt>
                <c:pt idx="468">
                  <c:v>62.15</c:v>
                </c:pt>
                <c:pt idx="469">
                  <c:v>62.19</c:v>
                </c:pt>
                <c:pt idx="470">
                  <c:v>62.13</c:v>
                </c:pt>
                <c:pt idx="471">
                  <c:v>61.92</c:v>
                </c:pt>
                <c:pt idx="472">
                  <c:v>61.74</c:v>
                </c:pt>
                <c:pt idx="473">
                  <c:v>61.74</c:v>
                </c:pt>
                <c:pt idx="474">
                  <c:v>61.79</c:v>
                </c:pt>
                <c:pt idx="475">
                  <c:v>61.72</c:v>
                </c:pt>
                <c:pt idx="476">
                  <c:v>61.72</c:v>
                </c:pt>
                <c:pt idx="477">
                  <c:v>61.7</c:v>
                </c:pt>
                <c:pt idx="478">
                  <c:v>61.7</c:v>
                </c:pt>
                <c:pt idx="479">
                  <c:v>61.72</c:v>
                </c:pt>
                <c:pt idx="480">
                  <c:v>61.77</c:v>
                </c:pt>
                <c:pt idx="481">
                  <c:v>61.83</c:v>
                </c:pt>
                <c:pt idx="482">
                  <c:v>61.81</c:v>
                </c:pt>
                <c:pt idx="483">
                  <c:v>61.79</c:v>
                </c:pt>
                <c:pt idx="484">
                  <c:v>61.75</c:v>
                </c:pt>
                <c:pt idx="485">
                  <c:v>61.72</c:v>
                </c:pt>
                <c:pt idx="486">
                  <c:v>61.74</c:v>
                </c:pt>
                <c:pt idx="487">
                  <c:v>61.75</c:v>
                </c:pt>
                <c:pt idx="488">
                  <c:v>61.79</c:v>
                </c:pt>
                <c:pt idx="489">
                  <c:v>61.83</c:v>
                </c:pt>
                <c:pt idx="490">
                  <c:v>61.86</c:v>
                </c:pt>
                <c:pt idx="491">
                  <c:v>61.88</c:v>
                </c:pt>
                <c:pt idx="492">
                  <c:v>61.92</c:v>
                </c:pt>
                <c:pt idx="493">
                  <c:v>61.9</c:v>
                </c:pt>
                <c:pt idx="494">
                  <c:v>61.9</c:v>
                </c:pt>
                <c:pt idx="495">
                  <c:v>61.88</c:v>
                </c:pt>
                <c:pt idx="496">
                  <c:v>61.9</c:v>
                </c:pt>
                <c:pt idx="497">
                  <c:v>61.93</c:v>
                </c:pt>
                <c:pt idx="498">
                  <c:v>61.97</c:v>
                </c:pt>
                <c:pt idx="499">
                  <c:v>61.99</c:v>
                </c:pt>
                <c:pt idx="500">
                  <c:v>61.99</c:v>
                </c:pt>
                <c:pt idx="501">
                  <c:v>61.97</c:v>
                </c:pt>
                <c:pt idx="502">
                  <c:v>61.93</c:v>
                </c:pt>
                <c:pt idx="503">
                  <c:v>61.88</c:v>
                </c:pt>
                <c:pt idx="504">
                  <c:v>61.9</c:v>
                </c:pt>
                <c:pt idx="505">
                  <c:v>61.86</c:v>
                </c:pt>
                <c:pt idx="506">
                  <c:v>61.75</c:v>
                </c:pt>
                <c:pt idx="507">
                  <c:v>61.7</c:v>
                </c:pt>
                <c:pt idx="508">
                  <c:v>61.74</c:v>
                </c:pt>
                <c:pt idx="509">
                  <c:v>61.79</c:v>
                </c:pt>
                <c:pt idx="510">
                  <c:v>61.79</c:v>
                </c:pt>
                <c:pt idx="511">
                  <c:v>61.77</c:v>
                </c:pt>
                <c:pt idx="512">
                  <c:v>61.81</c:v>
                </c:pt>
                <c:pt idx="513">
                  <c:v>61.81</c:v>
                </c:pt>
                <c:pt idx="514">
                  <c:v>61.83</c:v>
                </c:pt>
                <c:pt idx="515">
                  <c:v>61.86</c:v>
                </c:pt>
                <c:pt idx="516">
                  <c:v>61.86</c:v>
                </c:pt>
                <c:pt idx="517">
                  <c:v>61.97</c:v>
                </c:pt>
                <c:pt idx="518">
                  <c:v>62.08</c:v>
                </c:pt>
                <c:pt idx="519">
                  <c:v>62.02</c:v>
                </c:pt>
                <c:pt idx="520">
                  <c:v>62.02</c:v>
                </c:pt>
                <c:pt idx="521">
                  <c:v>62.06</c:v>
                </c:pt>
                <c:pt idx="522">
                  <c:v>62.08</c:v>
                </c:pt>
                <c:pt idx="523">
                  <c:v>62.06</c:v>
                </c:pt>
                <c:pt idx="524">
                  <c:v>62.08</c:v>
                </c:pt>
                <c:pt idx="525">
                  <c:v>62.06</c:v>
                </c:pt>
                <c:pt idx="526">
                  <c:v>62.04</c:v>
                </c:pt>
                <c:pt idx="527">
                  <c:v>62.02</c:v>
                </c:pt>
                <c:pt idx="528">
                  <c:v>62.02</c:v>
                </c:pt>
                <c:pt idx="529">
                  <c:v>62.02</c:v>
                </c:pt>
                <c:pt idx="530">
                  <c:v>61.99</c:v>
                </c:pt>
                <c:pt idx="531">
                  <c:v>62.01</c:v>
                </c:pt>
                <c:pt idx="532">
                  <c:v>62.06</c:v>
                </c:pt>
                <c:pt idx="533">
                  <c:v>62.02</c:v>
                </c:pt>
                <c:pt idx="534">
                  <c:v>62.01</c:v>
                </c:pt>
                <c:pt idx="535">
                  <c:v>62.01</c:v>
                </c:pt>
                <c:pt idx="536">
                  <c:v>61.99</c:v>
                </c:pt>
                <c:pt idx="537">
                  <c:v>62.01</c:v>
                </c:pt>
                <c:pt idx="538">
                  <c:v>62.02</c:v>
                </c:pt>
                <c:pt idx="539">
                  <c:v>61.99</c:v>
                </c:pt>
                <c:pt idx="540">
                  <c:v>61.97</c:v>
                </c:pt>
              </c:numCache>
            </c:numRef>
          </c:val>
          <c:smooth val="0"/>
        </c:ser>
        <c:ser>
          <c:idx val="1"/>
          <c:order val="1"/>
          <c:tx>
            <c:v>Diffuser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Temperature!$G$2:$G$542</c:f>
              <c:numCache>
                <c:formatCode>General</c:formatCode>
                <c:ptCount val="541"/>
                <c:pt idx="0">
                  <c:v>62.73</c:v>
                </c:pt>
                <c:pt idx="1">
                  <c:v>62.71</c:v>
                </c:pt>
                <c:pt idx="2">
                  <c:v>62.78</c:v>
                </c:pt>
                <c:pt idx="3">
                  <c:v>62.71</c:v>
                </c:pt>
                <c:pt idx="4">
                  <c:v>62.62</c:v>
                </c:pt>
                <c:pt idx="5">
                  <c:v>62.6</c:v>
                </c:pt>
                <c:pt idx="6">
                  <c:v>62.55</c:v>
                </c:pt>
                <c:pt idx="7">
                  <c:v>62.38</c:v>
                </c:pt>
                <c:pt idx="8">
                  <c:v>62.19</c:v>
                </c:pt>
                <c:pt idx="9">
                  <c:v>61.95</c:v>
                </c:pt>
                <c:pt idx="10">
                  <c:v>61.7</c:v>
                </c:pt>
                <c:pt idx="11">
                  <c:v>61.52</c:v>
                </c:pt>
                <c:pt idx="12">
                  <c:v>61.39</c:v>
                </c:pt>
                <c:pt idx="13">
                  <c:v>61.59</c:v>
                </c:pt>
                <c:pt idx="14">
                  <c:v>62.06</c:v>
                </c:pt>
                <c:pt idx="15">
                  <c:v>62.33</c:v>
                </c:pt>
                <c:pt idx="16">
                  <c:v>62.4</c:v>
                </c:pt>
                <c:pt idx="17">
                  <c:v>62.42</c:v>
                </c:pt>
                <c:pt idx="18">
                  <c:v>62.38</c:v>
                </c:pt>
                <c:pt idx="19">
                  <c:v>62.49</c:v>
                </c:pt>
                <c:pt idx="20">
                  <c:v>62.53</c:v>
                </c:pt>
                <c:pt idx="21">
                  <c:v>62.62</c:v>
                </c:pt>
                <c:pt idx="22">
                  <c:v>62.51</c:v>
                </c:pt>
                <c:pt idx="23">
                  <c:v>62.28</c:v>
                </c:pt>
                <c:pt idx="24">
                  <c:v>62.04</c:v>
                </c:pt>
                <c:pt idx="25">
                  <c:v>61.79</c:v>
                </c:pt>
                <c:pt idx="26">
                  <c:v>61.61</c:v>
                </c:pt>
                <c:pt idx="27">
                  <c:v>61.56</c:v>
                </c:pt>
                <c:pt idx="28">
                  <c:v>61.5</c:v>
                </c:pt>
                <c:pt idx="29">
                  <c:v>61.56</c:v>
                </c:pt>
                <c:pt idx="30">
                  <c:v>61.56</c:v>
                </c:pt>
                <c:pt idx="31">
                  <c:v>61.66</c:v>
                </c:pt>
                <c:pt idx="32">
                  <c:v>62.08</c:v>
                </c:pt>
                <c:pt idx="33">
                  <c:v>62.62</c:v>
                </c:pt>
                <c:pt idx="34">
                  <c:v>62.85</c:v>
                </c:pt>
                <c:pt idx="35">
                  <c:v>62.73</c:v>
                </c:pt>
                <c:pt idx="36">
                  <c:v>62.58</c:v>
                </c:pt>
                <c:pt idx="37">
                  <c:v>62.91</c:v>
                </c:pt>
                <c:pt idx="38">
                  <c:v>63.18</c:v>
                </c:pt>
                <c:pt idx="39">
                  <c:v>62.94</c:v>
                </c:pt>
                <c:pt idx="40">
                  <c:v>62.83</c:v>
                </c:pt>
                <c:pt idx="41">
                  <c:v>62.69</c:v>
                </c:pt>
                <c:pt idx="42">
                  <c:v>62.4</c:v>
                </c:pt>
                <c:pt idx="43">
                  <c:v>62.29</c:v>
                </c:pt>
                <c:pt idx="44">
                  <c:v>62.24</c:v>
                </c:pt>
                <c:pt idx="45">
                  <c:v>62.06</c:v>
                </c:pt>
                <c:pt idx="46">
                  <c:v>61.7</c:v>
                </c:pt>
                <c:pt idx="47">
                  <c:v>61.39</c:v>
                </c:pt>
                <c:pt idx="48">
                  <c:v>61.2</c:v>
                </c:pt>
                <c:pt idx="49">
                  <c:v>61.05</c:v>
                </c:pt>
                <c:pt idx="50">
                  <c:v>60.93</c:v>
                </c:pt>
                <c:pt idx="51">
                  <c:v>61.05</c:v>
                </c:pt>
                <c:pt idx="52">
                  <c:v>61.88</c:v>
                </c:pt>
                <c:pt idx="53">
                  <c:v>62.37</c:v>
                </c:pt>
                <c:pt idx="54">
                  <c:v>62.51</c:v>
                </c:pt>
                <c:pt idx="55">
                  <c:v>62.78</c:v>
                </c:pt>
                <c:pt idx="56">
                  <c:v>62.98</c:v>
                </c:pt>
                <c:pt idx="57">
                  <c:v>63.28</c:v>
                </c:pt>
                <c:pt idx="58">
                  <c:v>63.52</c:v>
                </c:pt>
                <c:pt idx="59">
                  <c:v>63.64</c:v>
                </c:pt>
                <c:pt idx="60">
                  <c:v>63.7</c:v>
                </c:pt>
                <c:pt idx="61">
                  <c:v>63.66</c:v>
                </c:pt>
                <c:pt idx="62">
                  <c:v>63.66</c:v>
                </c:pt>
                <c:pt idx="63">
                  <c:v>63.77</c:v>
                </c:pt>
                <c:pt idx="64">
                  <c:v>63.73</c:v>
                </c:pt>
                <c:pt idx="65">
                  <c:v>63.7</c:v>
                </c:pt>
                <c:pt idx="66">
                  <c:v>63.73</c:v>
                </c:pt>
                <c:pt idx="67">
                  <c:v>63.84</c:v>
                </c:pt>
                <c:pt idx="68">
                  <c:v>63.97</c:v>
                </c:pt>
                <c:pt idx="69">
                  <c:v>63.95</c:v>
                </c:pt>
                <c:pt idx="70">
                  <c:v>63.97</c:v>
                </c:pt>
                <c:pt idx="71">
                  <c:v>64.06</c:v>
                </c:pt>
                <c:pt idx="72">
                  <c:v>64.06</c:v>
                </c:pt>
                <c:pt idx="73">
                  <c:v>64.040000000000006</c:v>
                </c:pt>
                <c:pt idx="74">
                  <c:v>64.08</c:v>
                </c:pt>
                <c:pt idx="75">
                  <c:v>64.11</c:v>
                </c:pt>
                <c:pt idx="76">
                  <c:v>64.180000000000007</c:v>
                </c:pt>
                <c:pt idx="77">
                  <c:v>64.36</c:v>
                </c:pt>
                <c:pt idx="78">
                  <c:v>64.709999999999994</c:v>
                </c:pt>
                <c:pt idx="79">
                  <c:v>64.959999999999994</c:v>
                </c:pt>
                <c:pt idx="80">
                  <c:v>65.010000000000005</c:v>
                </c:pt>
                <c:pt idx="81">
                  <c:v>65.069999999999993</c:v>
                </c:pt>
                <c:pt idx="82">
                  <c:v>65.05</c:v>
                </c:pt>
                <c:pt idx="83">
                  <c:v>64.900000000000006</c:v>
                </c:pt>
                <c:pt idx="84">
                  <c:v>64.47</c:v>
                </c:pt>
                <c:pt idx="85">
                  <c:v>64.09</c:v>
                </c:pt>
                <c:pt idx="86">
                  <c:v>64.02</c:v>
                </c:pt>
                <c:pt idx="87">
                  <c:v>64.180000000000007</c:v>
                </c:pt>
                <c:pt idx="88">
                  <c:v>64.489999999999995</c:v>
                </c:pt>
                <c:pt idx="89">
                  <c:v>64.78</c:v>
                </c:pt>
                <c:pt idx="90">
                  <c:v>65.16</c:v>
                </c:pt>
                <c:pt idx="91">
                  <c:v>65.709999999999994</c:v>
                </c:pt>
                <c:pt idx="92">
                  <c:v>65.91</c:v>
                </c:pt>
                <c:pt idx="93">
                  <c:v>65.86</c:v>
                </c:pt>
                <c:pt idx="94">
                  <c:v>65.790000000000006</c:v>
                </c:pt>
                <c:pt idx="95">
                  <c:v>65.61</c:v>
                </c:pt>
                <c:pt idx="96">
                  <c:v>65.459999999999994</c:v>
                </c:pt>
                <c:pt idx="97">
                  <c:v>65.25</c:v>
                </c:pt>
                <c:pt idx="98">
                  <c:v>65.099999999999994</c:v>
                </c:pt>
                <c:pt idx="99">
                  <c:v>65.03</c:v>
                </c:pt>
                <c:pt idx="100">
                  <c:v>64.849999999999994</c:v>
                </c:pt>
                <c:pt idx="101">
                  <c:v>64.58</c:v>
                </c:pt>
                <c:pt idx="102">
                  <c:v>64.38</c:v>
                </c:pt>
                <c:pt idx="103">
                  <c:v>64.38</c:v>
                </c:pt>
                <c:pt idx="104">
                  <c:v>64.400000000000006</c:v>
                </c:pt>
                <c:pt idx="105">
                  <c:v>64.27</c:v>
                </c:pt>
                <c:pt idx="106">
                  <c:v>64.260000000000005</c:v>
                </c:pt>
                <c:pt idx="107">
                  <c:v>64.239999999999995</c:v>
                </c:pt>
                <c:pt idx="108">
                  <c:v>64.11</c:v>
                </c:pt>
                <c:pt idx="109">
                  <c:v>64</c:v>
                </c:pt>
                <c:pt idx="110">
                  <c:v>63.9</c:v>
                </c:pt>
                <c:pt idx="111">
                  <c:v>63.81</c:v>
                </c:pt>
                <c:pt idx="112">
                  <c:v>63.73</c:v>
                </c:pt>
                <c:pt idx="113">
                  <c:v>63.73</c:v>
                </c:pt>
                <c:pt idx="114">
                  <c:v>63.68</c:v>
                </c:pt>
                <c:pt idx="115">
                  <c:v>63.63</c:v>
                </c:pt>
                <c:pt idx="116">
                  <c:v>63.72</c:v>
                </c:pt>
                <c:pt idx="117">
                  <c:v>63.82</c:v>
                </c:pt>
                <c:pt idx="118">
                  <c:v>63.91</c:v>
                </c:pt>
                <c:pt idx="119">
                  <c:v>63.95</c:v>
                </c:pt>
                <c:pt idx="120">
                  <c:v>63.91</c:v>
                </c:pt>
                <c:pt idx="121">
                  <c:v>63.77</c:v>
                </c:pt>
                <c:pt idx="122">
                  <c:v>63.73</c:v>
                </c:pt>
                <c:pt idx="123">
                  <c:v>63.82</c:v>
                </c:pt>
                <c:pt idx="124">
                  <c:v>63.97</c:v>
                </c:pt>
                <c:pt idx="125">
                  <c:v>64.040000000000006</c:v>
                </c:pt>
                <c:pt idx="126">
                  <c:v>64.06</c:v>
                </c:pt>
                <c:pt idx="127">
                  <c:v>64.06</c:v>
                </c:pt>
                <c:pt idx="128">
                  <c:v>64.09</c:v>
                </c:pt>
                <c:pt idx="129">
                  <c:v>64.06</c:v>
                </c:pt>
                <c:pt idx="130">
                  <c:v>63.97</c:v>
                </c:pt>
                <c:pt idx="131">
                  <c:v>63.86</c:v>
                </c:pt>
                <c:pt idx="132">
                  <c:v>63.79</c:v>
                </c:pt>
                <c:pt idx="133">
                  <c:v>63.75</c:v>
                </c:pt>
                <c:pt idx="134">
                  <c:v>63.68</c:v>
                </c:pt>
                <c:pt idx="135">
                  <c:v>63.61</c:v>
                </c:pt>
                <c:pt idx="136">
                  <c:v>63.61</c:v>
                </c:pt>
                <c:pt idx="137">
                  <c:v>63.59</c:v>
                </c:pt>
                <c:pt idx="138">
                  <c:v>63.54</c:v>
                </c:pt>
                <c:pt idx="139">
                  <c:v>63.45</c:v>
                </c:pt>
                <c:pt idx="140">
                  <c:v>63.39</c:v>
                </c:pt>
                <c:pt idx="141">
                  <c:v>63.39</c:v>
                </c:pt>
                <c:pt idx="142">
                  <c:v>63.43</c:v>
                </c:pt>
                <c:pt idx="143">
                  <c:v>63.41</c:v>
                </c:pt>
                <c:pt idx="144">
                  <c:v>63.34</c:v>
                </c:pt>
                <c:pt idx="145">
                  <c:v>63.32</c:v>
                </c:pt>
                <c:pt idx="146">
                  <c:v>63.28</c:v>
                </c:pt>
                <c:pt idx="147">
                  <c:v>63.27</c:v>
                </c:pt>
                <c:pt idx="148">
                  <c:v>63.23</c:v>
                </c:pt>
                <c:pt idx="149">
                  <c:v>63.19</c:v>
                </c:pt>
                <c:pt idx="150">
                  <c:v>63.14</c:v>
                </c:pt>
                <c:pt idx="151">
                  <c:v>62.98</c:v>
                </c:pt>
                <c:pt idx="152">
                  <c:v>62.74</c:v>
                </c:pt>
                <c:pt idx="153">
                  <c:v>62.62</c:v>
                </c:pt>
                <c:pt idx="154">
                  <c:v>62.47</c:v>
                </c:pt>
                <c:pt idx="155">
                  <c:v>62.26</c:v>
                </c:pt>
                <c:pt idx="156">
                  <c:v>62.01</c:v>
                </c:pt>
                <c:pt idx="157">
                  <c:v>61.75</c:v>
                </c:pt>
                <c:pt idx="158">
                  <c:v>61.63</c:v>
                </c:pt>
                <c:pt idx="159">
                  <c:v>61.59</c:v>
                </c:pt>
                <c:pt idx="160">
                  <c:v>61.54</c:v>
                </c:pt>
                <c:pt idx="161">
                  <c:v>61.48</c:v>
                </c:pt>
                <c:pt idx="162">
                  <c:v>61.65</c:v>
                </c:pt>
                <c:pt idx="163">
                  <c:v>62.65</c:v>
                </c:pt>
                <c:pt idx="164">
                  <c:v>63.3</c:v>
                </c:pt>
                <c:pt idx="165">
                  <c:v>63.23</c:v>
                </c:pt>
                <c:pt idx="166">
                  <c:v>63.09</c:v>
                </c:pt>
                <c:pt idx="167">
                  <c:v>63.25</c:v>
                </c:pt>
                <c:pt idx="168">
                  <c:v>63.43</c:v>
                </c:pt>
                <c:pt idx="169">
                  <c:v>63.32</c:v>
                </c:pt>
                <c:pt idx="170">
                  <c:v>63.23</c:v>
                </c:pt>
                <c:pt idx="171">
                  <c:v>63.21</c:v>
                </c:pt>
                <c:pt idx="172">
                  <c:v>63.12</c:v>
                </c:pt>
                <c:pt idx="173">
                  <c:v>62.89</c:v>
                </c:pt>
                <c:pt idx="174">
                  <c:v>62.47</c:v>
                </c:pt>
                <c:pt idx="175">
                  <c:v>61.86</c:v>
                </c:pt>
                <c:pt idx="176">
                  <c:v>61.41</c:v>
                </c:pt>
                <c:pt idx="177">
                  <c:v>61.25</c:v>
                </c:pt>
                <c:pt idx="178">
                  <c:v>61.21</c:v>
                </c:pt>
                <c:pt idx="179">
                  <c:v>61.38</c:v>
                </c:pt>
                <c:pt idx="180">
                  <c:v>62.29</c:v>
                </c:pt>
                <c:pt idx="181">
                  <c:v>62.71</c:v>
                </c:pt>
                <c:pt idx="182">
                  <c:v>62.65</c:v>
                </c:pt>
                <c:pt idx="183">
                  <c:v>62.46</c:v>
                </c:pt>
                <c:pt idx="184">
                  <c:v>62.35</c:v>
                </c:pt>
                <c:pt idx="185">
                  <c:v>62.38</c:v>
                </c:pt>
                <c:pt idx="186">
                  <c:v>62.38</c:v>
                </c:pt>
                <c:pt idx="187">
                  <c:v>62.44</c:v>
                </c:pt>
                <c:pt idx="188">
                  <c:v>62.17</c:v>
                </c:pt>
                <c:pt idx="189">
                  <c:v>61.99</c:v>
                </c:pt>
                <c:pt idx="190">
                  <c:v>62.13</c:v>
                </c:pt>
                <c:pt idx="191">
                  <c:v>61.99</c:v>
                </c:pt>
                <c:pt idx="192">
                  <c:v>61.45</c:v>
                </c:pt>
                <c:pt idx="193">
                  <c:v>61.16</c:v>
                </c:pt>
                <c:pt idx="194">
                  <c:v>61.2</c:v>
                </c:pt>
                <c:pt idx="195">
                  <c:v>61.21</c:v>
                </c:pt>
                <c:pt idx="196">
                  <c:v>61.23</c:v>
                </c:pt>
                <c:pt idx="197">
                  <c:v>61.21</c:v>
                </c:pt>
                <c:pt idx="198">
                  <c:v>61.25</c:v>
                </c:pt>
                <c:pt idx="199">
                  <c:v>61.25</c:v>
                </c:pt>
                <c:pt idx="200">
                  <c:v>61.23</c:v>
                </c:pt>
                <c:pt idx="201">
                  <c:v>61.25</c:v>
                </c:pt>
                <c:pt idx="202">
                  <c:v>61.27</c:v>
                </c:pt>
                <c:pt idx="203">
                  <c:v>61.27</c:v>
                </c:pt>
                <c:pt idx="204">
                  <c:v>61.29</c:v>
                </c:pt>
                <c:pt idx="205">
                  <c:v>61.38</c:v>
                </c:pt>
                <c:pt idx="206">
                  <c:v>61.43</c:v>
                </c:pt>
                <c:pt idx="207">
                  <c:v>61.5</c:v>
                </c:pt>
                <c:pt idx="208">
                  <c:v>61.54</c:v>
                </c:pt>
                <c:pt idx="209">
                  <c:v>61.5</c:v>
                </c:pt>
                <c:pt idx="210">
                  <c:v>61.45</c:v>
                </c:pt>
                <c:pt idx="211">
                  <c:v>61.43</c:v>
                </c:pt>
                <c:pt idx="212">
                  <c:v>61.41</c:v>
                </c:pt>
                <c:pt idx="213">
                  <c:v>61.34</c:v>
                </c:pt>
                <c:pt idx="214">
                  <c:v>61.2</c:v>
                </c:pt>
                <c:pt idx="215">
                  <c:v>60.94</c:v>
                </c:pt>
                <c:pt idx="216">
                  <c:v>60.76</c:v>
                </c:pt>
                <c:pt idx="217">
                  <c:v>60.73</c:v>
                </c:pt>
                <c:pt idx="218">
                  <c:v>60.98</c:v>
                </c:pt>
                <c:pt idx="219">
                  <c:v>61.41</c:v>
                </c:pt>
                <c:pt idx="220">
                  <c:v>61.77</c:v>
                </c:pt>
                <c:pt idx="221">
                  <c:v>62.08</c:v>
                </c:pt>
                <c:pt idx="222">
                  <c:v>62.22</c:v>
                </c:pt>
                <c:pt idx="223">
                  <c:v>62.24</c:v>
                </c:pt>
                <c:pt idx="224">
                  <c:v>62.24</c:v>
                </c:pt>
                <c:pt idx="225">
                  <c:v>62.22</c:v>
                </c:pt>
                <c:pt idx="226">
                  <c:v>62.19</c:v>
                </c:pt>
                <c:pt idx="227">
                  <c:v>62.15</c:v>
                </c:pt>
                <c:pt idx="228">
                  <c:v>62.13</c:v>
                </c:pt>
                <c:pt idx="229">
                  <c:v>62.1</c:v>
                </c:pt>
                <c:pt idx="230">
                  <c:v>62.08</c:v>
                </c:pt>
                <c:pt idx="231">
                  <c:v>62.06</c:v>
                </c:pt>
                <c:pt idx="232">
                  <c:v>62.04</c:v>
                </c:pt>
                <c:pt idx="233">
                  <c:v>62.02</c:v>
                </c:pt>
                <c:pt idx="234">
                  <c:v>62.02</c:v>
                </c:pt>
                <c:pt idx="235">
                  <c:v>62.06</c:v>
                </c:pt>
                <c:pt idx="236">
                  <c:v>62.08</c:v>
                </c:pt>
                <c:pt idx="237">
                  <c:v>62.1</c:v>
                </c:pt>
                <c:pt idx="238">
                  <c:v>62.1</c:v>
                </c:pt>
                <c:pt idx="239">
                  <c:v>62.08</c:v>
                </c:pt>
                <c:pt idx="240">
                  <c:v>61.92</c:v>
                </c:pt>
                <c:pt idx="241">
                  <c:v>61.61</c:v>
                </c:pt>
                <c:pt idx="242">
                  <c:v>61.63</c:v>
                </c:pt>
                <c:pt idx="243">
                  <c:v>61.54</c:v>
                </c:pt>
                <c:pt idx="244">
                  <c:v>61.41</c:v>
                </c:pt>
                <c:pt idx="245">
                  <c:v>61.36</c:v>
                </c:pt>
                <c:pt idx="246">
                  <c:v>61.38</c:v>
                </c:pt>
                <c:pt idx="247">
                  <c:v>61.27</c:v>
                </c:pt>
                <c:pt idx="248">
                  <c:v>61.14</c:v>
                </c:pt>
                <c:pt idx="249">
                  <c:v>61.34</c:v>
                </c:pt>
                <c:pt idx="250">
                  <c:v>61.54</c:v>
                </c:pt>
                <c:pt idx="251">
                  <c:v>61.83</c:v>
                </c:pt>
                <c:pt idx="252">
                  <c:v>61.83</c:v>
                </c:pt>
                <c:pt idx="253">
                  <c:v>61.61</c:v>
                </c:pt>
                <c:pt idx="254">
                  <c:v>61.45</c:v>
                </c:pt>
                <c:pt idx="255">
                  <c:v>61.36</c:v>
                </c:pt>
                <c:pt idx="256">
                  <c:v>61.43</c:v>
                </c:pt>
                <c:pt idx="257">
                  <c:v>61.43</c:v>
                </c:pt>
                <c:pt idx="258">
                  <c:v>61.41</c:v>
                </c:pt>
                <c:pt idx="259">
                  <c:v>61.36</c:v>
                </c:pt>
                <c:pt idx="260">
                  <c:v>61.27</c:v>
                </c:pt>
                <c:pt idx="261">
                  <c:v>61.21</c:v>
                </c:pt>
                <c:pt idx="262">
                  <c:v>61.21</c:v>
                </c:pt>
                <c:pt idx="263">
                  <c:v>61.27</c:v>
                </c:pt>
                <c:pt idx="264">
                  <c:v>61.5</c:v>
                </c:pt>
                <c:pt idx="265">
                  <c:v>61.63</c:v>
                </c:pt>
                <c:pt idx="266">
                  <c:v>61.7</c:v>
                </c:pt>
                <c:pt idx="267">
                  <c:v>61.72</c:v>
                </c:pt>
                <c:pt idx="268">
                  <c:v>61.68</c:v>
                </c:pt>
                <c:pt idx="269">
                  <c:v>61.66</c:v>
                </c:pt>
                <c:pt idx="270">
                  <c:v>61.68</c:v>
                </c:pt>
                <c:pt idx="271">
                  <c:v>61.72</c:v>
                </c:pt>
                <c:pt idx="272">
                  <c:v>61.68</c:v>
                </c:pt>
                <c:pt idx="273">
                  <c:v>61.66</c:v>
                </c:pt>
                <c:pt idx="274">
                  <c:v>61.66</c:v>
                </c:pt>
                <c:pt idx="275">
                  <c:v>61.63</c:v>
                </c:pt>
                <c:pt idx="276">
                  <c:v>61.68</c:v>
                </c:pt>
                <c:pt idx="277">
                  <c:v>61.68</c:v>
                </c:pt>
                <c:pt idx="278">
                  <c:v>61.84</c:v>
                </c:pt>
                <c:pt idx="279">
                  <c:v>62.11</c:v>
                </c:pt>
                <c:pt idx="280">
                  <c:v>62.24</c:v>
                </c:pt>
                <c:pt idx="281">
                  <c:v>62.28</c:v>
                </c:pt>
                <c:pt idx="282">
                  <c:v>62.24</c:v>
                </c:pt>
                <c:pt idx="283">
                  <c:v>62.22</c:v>
                </c:pt>
                <c:pt idx="284">
                  <c:v>62.11</c:v>
                </c:pt>
                <c:pt idx="285">
                  <c:v>61.99</c:v>
                </c:pt>
                <c:pt idx="286">
                  <c:v>61.92</c:v>
                </c:pt>
                <c:pt idx="287">
                  <c:v>61.9</c:v>
                </c:pt>
                <c:pt idx="288">
                  <c:v>61.97</c:v>
                </c:pt>
                <c:pt idx="289">
                  <c:v>62.01</c:v>
                </c:pt>
                <c:pt idx="290">
                  <c:v>61.95</c:v>
                </c:pt>
                <c:pt idx="291">
                  <c:v>61.68</c:v>
                </c:pt>
                <c:pt idx="292">
                  <c:v>61.12</c:v>
                </c:pt>
                <c:pt idx="293">
                  <c:v>60.78</c:v>
                </c:pt>
                <c:pt idx="295">
                  <c:v>60.85</c:v>
                </c:pt>
                <c:pt idx="296">
                  <c:v>61.79</c:v>
                </c:pt>
                <c:pt idx="297">
                  <c:v>62.31</c:v>
                </c:pt>
                <c:pt idx="298">
                  <c:v>62.19</c:v>
                </c:pt>
                <c:pt idx="299">
                  <c:v>62.04</c:v>
                </c:pt>
                <c:pt idx="300">
                  <c:v>61.88</c:v>
                </c:pt>
                <c:pt idx="301">
                  <c:v>61.77</c:v>
                </c:pt>
                <c:pt idx="302">
                  <c:v>61.7</c:v>
                </c:pt>
                <c:pt idx="303">
                  <c:v>61.59</c:v>
                </c:pt>
                <c:pt idx="304">
                  <c:v>61.36</c:v>
                </c:pt>
                <c:pt idx="305">
                  <c:v>61.16</c:v>
                </c:pt>
                <c:pt idx="306">
                  <c:v>61</c:v>
                </c:pt>
                <c:pt idx="307">
                  <c:v>60.89</c:v>
                </c:pt>
                <c:pt idx="308">
                  <c:v>60.91</c:v>
                </c:pt>
                <c:pt idx="309">
                  <c:v>60.93</c:v>
                </c:pt>
                <c:pt idx="310">
                  <c:v>60.96</c:v>
                </c:pt>
                <c:pt idx="311">
                  <c:v>61</c:v>
                </c:pt>
                <c:pt idx="312">
                  <c:v>61.03</c:v>
                </c:pt>
                <c:pt idx="313">
                  <c:v>61.07</c:v>
                </c:pt>
                <c:pt idx="314">
                  <c:v>61.07</c:v>
                </c:pt>
                <c:pt idx="315">
                  <c:v>61.09</c:v>
                </c:pt>
                <c:pt idx="316">
                  <c:v>61.11</c:v>
                </c:pt>
                <c:pt idx="317">
                  <c:v>61.09</c:v>
                </c:pt>
                <c:pt idx="318">
                  <c:v>61.03</c:v>
                </c:pt>
                <c:pt idx="319">
                  <c:v>60.96</c:v>
                </c:pt>
                <c:pt idx="320">
                  <c:v>60.91</c:v>
                </c:pt>
                <c:pt idx="321">
                  <c:v>60.84</c:v>
                </c:pt>
                <c:pt idx="322">
                  <c:v>60.76</c:v>
                </c:pt>
                <c:pt idx="323">
                  <c:v>60.73</c:v>
                </c:pt>
                <c:pt idx="324">
                  <c:v>60.69</c:v>
                </c:pt>
                <c:pt idx="325">
                  <c:v>60.58</c:v>
                </c:pt>
                <c:pt idx="326">
                  <c:v>60.55</c:v>
                </c:pt>
                <c:pt idx="327">
                  <c:v>60.8</c:v>
                </c:pt>
                <c:pt idx="328">
                  <c:v>61.18</c:v>
                </c:pt>
                <c:pt idx="329">
                  <c:v>61.79</c:v>
                </c:pt>
                <c:pt idx="330">
                  <c:v>61.7</c:v>
                </c:pt>
                <c:pt idx="331">
                  <c:v>61.48</c:v>
                </c:pt>
                <c:pt idx="332">
                  <c:v>61.29</c:v>
                </c:pt>
                <c:pt idx="333">
                  <c:v>61.11</c:v>
                </c:pt>
                <c:pt idx="334">
                  <c:v>60.87</c:v>
                </c:pt>
                <c:pt idx="335">
                  <c:v>60.82</c:v>
                </c:pt>
                <c:pt idx="336">
                  <c:v>60.82</c:v>
                </c:pt>
                <c:pt idx="337">
                  <c:v>60.73</c:v>
                </c:pt>
                <c:pt idx="338">
                  <c:v>60.58</c:v>
                </c:pt>
                <c:pt idx="339">
                  <c:v>60.53</c:v>
                </c:pt>
                <c:pt idx="340">
                  <c:v>60.57</c:v>
                </c:pt>
                <c:pt idx="341">
                  <c:v>60.67</c:v>
                </c:pt>
                <c:pt idx="342">
                  <c:v>61.05</c:v>
                </c:pt>
                <c:pt idx="343">
                  <c:v>61.34</c:v>
                </c:pt>
                <c:pt idx="344">
                  <c:v>61.57</c:v>
                </c:pt>
                <c:pt idx="345">
                  <c:v>61.95</c:v>
                </c:pt>
                <c:pt idx="346">
                  <c:v>62.26</c:v>
                </c:pt>
                <c:pt idx="347">
                  <c:v>62.22</c:v>
                </c:pt>
                <c:pt idx="348">
                  <c:v>62.13</c:v>
                </c:pt>
                <c:pt idx="349">
                  <c:v>62.06</c:v>
                </c:pt>
                <c:pt idx="350">
                  <c:v>62.1</c:v>
                </c:pt>
                <c:pt idx="351">
                  <c:v>62.17</c:v>
                </c:pt>
                <c:pt idx="352">
                  <c:v>62.19</c:v>
                </c:pt>
                <c:pt idx="353">
                  <c:v>62.15</c:v>
                </c:pt>
                <c:pt idx="354">
                  <c:v>62.06</c:v>
                </c:pt>
                <c:pt idx="355">
                  <c:v>62.04</c:v>
                </c:pt>
                <c:pt idx="356">
                  <c:v>62.17</c:v>
                </c:pt>
                <c:pt idx="357">
                  <c:v>62.19</c:v>
                </c:pt>
                <c:pt idx="358">
                  <c:v>62.04</c:v>
                </c:pt>
                <c:pt idx="359">
                  <c:v>61.99</c:v>
                </c:pt>
                <c:pt idx="360">
                  <c:v>61.93</c:v>
                </c:pt>
                <c:pt idx="361">
                  <c:v>62.02</c:v>
                </c:pt>
                <c:pt idx="362">
                  <c:v>62.15</c:v>
                </c:pt>
                <c:pt idx="363">
                  <c:v>62.15</c:v>
                </c:pt>
                <c:pt idx="364">
                  <c:v>62.24</c:v>
                </c:pt>
                <c:pt idx="365">
                  <c:v>62.4</c:v>
                </c:pt>
                <c:pt idx="366">
                  <c:v>62.38</c:v>
                </c:pt>
                <c:pt idx="367">
                  <c:v>62.29</c:v>
                </c:pt>
                <c:pt idx="368">
                  <c:v>62.35</c:v>
                </c:pt>
                <c:pt idx="369">
                  <c:v>62.42</c:v>
                </c:pt>
                <c:pt idx="370">
                  <c:v>62.33</c:v>
                </c:pt>
                <c:pt idx="371">
                  <c:v>62.33</c:v>
                </c:pt>
                <c:pt idx="372">
                  <c:v>62.4</c:v>
                </c:pt>
                <c:pt idx="373">
                  <c:v>62.47</c:v>
                </c:pt>
                <c:pt idx="374">
                  <c:v>62.47</c:v>
                </c:pt>
                <c:pt idx="375">
                  <c:v>62.44</c:v>
                </c:pt>
                <c:pt idx="376">
                  <c:v>62.44</c:v>
                </c:pt>
                <c:pt idx="377">
                  <c:v>62.44</c:v>
                </c:pt>
                <c:pt idx="378">
                  <c:v>62.44</c:v>
                </c:pt>
                <c:pt idx="379">
                  <c:v>62.4</c:v>
                </c:pt>
                <c:pt idx="380">
                  <c:v>62.37</c:v>
                </c:pt>
                <c:pt idx="381">
                  <c:v>62.31</c:v>
                </c:pt>
                <c:pt idx="382">
                  <c:v>62.24</c:v>
                </c:pt>
                <c:pt idx="383">
                  <c:v>62.17</c:v>
                </c:pt>
                <c:pt idx="384">
                  <c:v>62.17</c:v>
                </c:pt>
                <c:pt idx="385">
                  <c:v>62.26</c:v>
                </c:pt>
                <c:pt idx="386">
                  <c:v>62.33</c:v>
                </c:pt>
                <c:pt idx="387">
                  <c:v>62.33</c:v>
                </c:pt>
                <c:pt idx="388">
                  <c:v>62.24</c:v>
                </c:pt>
                <c:pt idx="389">
                  <c:v>62.2</c:v>
                </c:pt>
                <c:pt idx="390">
                  <c:v>62.17</c:v>
                </c:pt>
                <c:pt idx="391">
                  <c:v>62.13</c:v>
                </c:pt>
                <c:pt idx="392">
                  <c:v>62.26</c:v>
                </c:pt>
                <c:pt idx="393">
                  <c:v>62.51</c:v>
                </c:pt>
                <c:pt idx="394">
                  <c:v>62.62</c:v>
                </c:pt>
                <c:pt idx="395">
                  <c:v>62.62</c:v>
                </c:pt>
                <c:pt idx="396">
                  <c:v>62.65</c:v>
                </c:pt>
                <c:pt idx="397">
                  <c:v>62.64</c:v>
                </c:pt>
                <c:pt idx="398">
                  <c:v>62.73</c:v>
                </c:pt>
                <c:pt idx="399">
                  <c:v>63.01</c:v>
                </c:pt>
                <c:pt idx="400">
                  <c:v>63.01</c:v>
                </c:pt>
                <c:pt idx="401">
                  <c:v>62.83</c:v>
                </c:pt>
                <c:pt idx="402">
                  <c:v>62.78</c:v>
                </c:pt>
                <c:pt idx="403">
                  <c:v>62.74</c:v>
                </c:pt>
                <c:pt idx="404">
                  <c:v>62.69</c:v>
                </c:pt>
                <c:pt idx="405">
                  <c:v>62.67</c:v>
                </c:pt>
                <c:pt idx="406">
                  <c:v>62.69</c:v>
                </c:pt>
                <c:pt idx="407">
                  <c:v>62.6</c:v>
                </c:pt>
                <c:pt idx="408">
                  <c:v>62.49</c:v>
                </c:pt>
                <c:pt idx="409">
                  <c:v>62.85</c:v>
                </c:pt>
                <c:pt idx="410">
                  <c:v>63.05</c:v>
                </c:pt>
                <c:pt idx="411">
                  <c:v>62.73</c:v>
                </c:pt>
                <c:pt idx="412">
                  <c:v>62.49</c:v>
                </c:pt>
                <c:pt idx="413">
                  <c:v>62.46</c:v>
                </c:pt>
                <c:pt idx="414">
                  <c:v>62.6</c:v>
                </c:pt>
                <c:pt idx="415">
                  <c:v>62.69</c:v>
                </c:pt>
                <c:pt idx="416">
                  <c:v>62.56</c:v>
                </c:pt>
                <c:pt idx="417">
                  <c:v>62.4</c:v>
                </c:pt>
                <c:pt idx="418">
                  <c:v>62.35</c:v>
                </c:pt>
                <c:pt idx="419">
                  <c:v>62.53</c:v>
                </c:pt>
                <c:pt idx="420">
                  <c:v>62.55</c:v>
                </c:pt>
                <c:pt idx="421">
                  <c:v>62.49</c:v>
                </c:pt>
                <c:pt idx="422">
                  <c:v>62.64</c:v>
                </c:pt>
                <c:pt idx="423">
                  <c:v>62.65</c:v>
                </c:pt>
                <c:pt idx="424">
                  <c:v>62.58</c:v>
                </c:pt>
                <c:pt idx="425">
                  <c:v>62.44</c:v>
                </c:pt>
                <c:pt idx="426">
                  <c:v>62.35</c:v>
                </c:pt>
                <c:pt idx="427">
                  <c:v>62.33</c:v>
                </c:pt>
                <c:pt idx="428">
                  <c:v>62.24</c:v>
                </c:pt>
                <c:pt idx="429">
                  <c:v>62.08</c:v>
                </c:pt>
                <c:pt idx="430">
                  <c:v>61.93</c:v>
                </c:pt>
                <c:pt idx="431">
                  <c:v>61.86</c:v>
                </c:pt>
                <c:pt idx="432">
                  <c:v>61.9</c:v>
                </c:pt>
                <c:pt idx="433">
                  <c:v>61.86</c:v>
                </c:pt>
                <c:pt idx="434">
                  <c:v>61.83</c:v>
                </c:pt>
                <c:pt idx="435">
                  <c:v>61.84</c:v>
                </c:pt>
                <c:pt idx="436">
                  <c:v>61.93</c:v>
                </c:pt>
                <c:pt idx="437">
                  <c:v>61.97</c:v>
                </c:pt>
                <c:pt idx="438">
                  <c:v>61.97</c:v>
                </c:pt>
                <c:pt idx="439">
                  <c:v>61.99</c:v>
                </c:pt>
                <c:pt idx="440">
                  <c:v>61.95</c:v>
                </c:pt>
                <c:pt idx="441">
                  <c:v>61.93</c:v>
                </c:pt>
                <c:pt idx="442">
                  <c:v>61.9</c:v>
                </c:pt>
                <c:pt idx="443">
                  <c:v>61.92</c:v>
                </c:pt>
                <c:pt idx="444">
                  <c:v>61.95</c:v>
                </c:pt>
                <c:pt idx="445">
                  <c:v>62.01</c:v>
                </c:pt>
                <c:pt idx="446">
                  <c:v>62.02</c:v>
                </c:pt>
                <c:pt idx="447">
                  <c:v>62.01</c:v>
                </c:pt>
                <c:pt idx="448">
                  <c:v>61.99</c:v>
                </c:pt>
                <c:pt idx="449">
                  <c:v>61.99</c:v>
                </c:pt>
                <c:pt idx="450">
                  <c:v>61.97</c:v>
                </c:pt>
                <c:pt idx="451">
                  <c:v>61.95</c:v>
                </c:pt>
                <c:pt idx="452">
                  <c:v>61.93</c:v>
                </c:pt>
                <c:pt idx="453">
                  <c:v>61.92</c:v>
                </c:pt>
                <c:pt idx="454">
                  <c:v>61.9</c:v>
                </c:pt>
                <c:pt idx="455">
                  <c:v>61.88</c:v>
                </c:pt>
                <c:pt idx="456">
                  <c:v>61.9</c:v>
                </c:pt>
                <c:pt idx="457">
                  <c:v>61.95</c:v>
                </c:pt>
                <c:pt idx="458">
                  <c:v>62.02</c:v>
                </c:pt>
                <c:pt idx="459">
                  <c:v>62.06</c:v>
                </c:pt>
                <c:pt idx="460">
                  <c:v>62.08</c:v>
                </c:pt>
                <c:pt idx="461">
                  <c:v>62.1</c:v>
                </c:pt>
                <c:pt idx="462">
                  <c:v>62.11</c:v>
                </c:pt>
                <c:pt idx="463">
                  <c:v>62.11</c:v>
                </c:pt>
                <c:pt idx="464">
                  <c:v>62.1</c:v>
                </c:pt>
                <c:pt idx="465">
                  <c:v>62.1</c:v>
                </c:pt>
                <c:pt idx="466">
                  <c:v>62.11</c:v>
                </c:pt>
                <c:pt idx="467">
                  <c:v>62.11</c:v>
                </c:pt>
                <c:pt idx="468">
                  <c:v>62.17</c:v>
                </c:pt>
                <c:pt idx="469">
                  <c:v>62.2</c:v>
                </c:pt>
                <c:pt idx="470">
                  <c:v>62.26</c:v>
                </c:pt>
                <c:pt idx="471">
                  <c:v>62.22</c:v>
                </c:pt>
                <c:pt idx="472">
                  <c:v>62.04</c:v>
                </c:pt>
                <c:pt idx="473">
                  <c:v>61.88</c:v>
                </c:pt>
                <c:pt idx="474">
                  <c:v>61.84</c:v>
                </c:pt>
                <c:pt idx="475">
                  <c:v>61.86</c:v>
                </c:pt>
                <c:pt idx="476">
                  <c:v>61.84</c:v>
                </c:pt>
                <c:pt idx="477">
                  <c:v>61.81</c:v>
                </c:pt>
                <c:pt idx="478">
                  <c:v>61.79</c:v>
                </c:pt>
                <c:pt idx="479">
                  <c:v>61.79</c:v>
                </c:pt>
                <c:pt idx="480">
                  <c:v>61.83</c:v>
                </c:pt>
                <c:pt idx="481">
                  <c:v>61.86</c:v>
                </c:pt>
                <c:pt idx="482">
                  <c:v>61.9</c:v>
                </c:pt>
                <c:pt idx="483">
                  <c:v>61.9</c:v>
                </c:pt>
                <c:pt idx="484">
                  <c:v>61.88</c:v>
                </c:pt>
                <c:pt idx="485">
                  <c:v>61.84</c:v>
                </c:pt>
                <c:pt idx="486">
                  <c:v>61.83</c:v>
                </c:pt>
                <c:pt idx="487">
                  <c:v>61.83</c:v>
                </c:pt>
                <c:pt idx="488">
                  <c:v>61.84</c:v>
                </c:pt>
                <c:pt idx="489">
                  <c:v>61.88</c:v>
                </c:pt>
                <c:pt idx="490">
                  <c:v>61.92</c:v>
                </c:pt>
                <c:pt idx="491">
                  <c:v>61.95</c:v>
                </c:pt>
                <c:pt idx="492">
                  <c:v>61.97</c:v>
                </c:pt>
                <c:pt idx="493">
                  <c:v>61.99</c:v>
                </c:pt>
                <c:pt idx="494">
                  <c:v>61.99</c:v>
                </c:pt>
                <c:pt idx="495">
                  <c:v>61.99</c:v>
                </c:pt>
                <c:pt idx="496">
                  <c:v>61.97</c:v>
                </c:pt>
                <c:pt idx="497">
                  <c:v>61.99</c:v>
                </c:pt>
                <c:pt idx="498">
                  <c:v>62.02</c:v>
                </c:pt>
                <c:pt idx="499">
                  <c:v>62.06</c:v>
                </c:pt>
                <c:pt idx="500">
                  <c:v>62.08</c:v>
                </c:pt>
                <c:pt idx="501">
                  <c:v>62.08</c:v>
                </c:pt>
                <c:pt idx="502">
                  <c:v>62.06</c:v>
                </c:pt>
                <c:pt idx="503">
                  <c:v>62.02</c:v>
                </c:pt>
                <c:pt idx="504">
                  <c:v>61.99</c:v>
                </c:pt>
                <c:pt idx="505">
                  <c:v>61.99</c:v>
                </c:pt>
                <c:pt idx="506">
                  <c:v>61.95</c:v>
                </c:pt>
                <c:pt idx="507">
                  <c:v>61.88</c:v>
                </c:pt>
                <c:pt idx="508">
                  <c:v>61.81</c:v>
                </c:pt>
                <c:pt idx="509">
                  <c:v>61.81</c:v>
                </c:pt>
                <c:pt idx="510">
                  <c:v>61.86</c:v>
                </c:pt>
                <c:pt idx="511">
                  <c:v>61.86</c:v>
                </c:pt>
                <c:pt idx="512">
                  <c:v>61.86</c:v>
                </c:pt>
                <c:pt idx="513">
                  <c:v>61.88</c:v>
                </c:pt>
                <c:pt idx="514">
                  <c:v>61.9</c:v>
                </c:pt>
                <c:pt idx="515">
                  <c:v>61.92</c:v>
                </c:pt>
                <c:pt idx="516">
                  <c:v>61.93</c:v>
                </c:pt>
                <c:pt idx="517">
                  <c:v>61.93</c:v>
                </c:pt>
                <c:pt idx="518">
                  <c:v>62.02</c:v>
                </c:pt>
                <c:pt idx="519">
                  <c:v>62.13</c:v>
                </c:pt>
                <c:pt idx="520">
                  <c:v>62.11</c:v>
                </c:pt>
                <c:pt idx="521">
                  <c:v>62.13</c:v>
                </c:pt>
                <c:pt idx="522">
                  <c:v>62.15</c:v>
                </c:pt>
                <c:pt idx="523">
                  <c:v>62.17</c:v>
                </c:pt>
                <c:pt idx="524">
                  <c:v>62.17</c:v>
                </c:pt>
                <c:pt idx="525">
                  <c:v>62.17</c:v>
                </c:pt>
                <c:pt idx="526">
                  <c:v>62.15</c:v>
                </c:pt>
                <c:pt idx="527">
                  <c:v>62.13</c:v>
                </c:pt>
                <c:pt idx="528">
                  <c:v>62.11</c:v>
                </c:pt>
                <c:pt idx="529">
                  <c:v>62.11</c:v>
                </c:pt>
                <c:pt idx="530">
                  <c:v>62.11</c:v>
                </c:pt>
                <c:pt idx="531">
                  <c:v>62.1</c:v>
                </c:pt>
                <c:pt idx="532">
                  <c:v>62.1</c:v>
                </c:pt>
                <c:pt idx="533">
                  <c:v>62.13</c:v>
                </c:pt>
                <c:pt idx="534">
                  <c:v>62.11</c:v>
                </c:pt>
                <c:pt idx="535">
                  <c:v>62.11</c:v>
                </c:pt>
                <c:pt idx="536">
                  <c:v>62.1</c:v>
                </c:pt>
                <c:pt idx="537">
                  <c:v>62.08</c:v>
                </c:pt>
                <c:pt idx="538">
                  <c:v>62.1</c:v>
                </c:pt>
                <c:pt idx="539">
                  <c:v>62.11</c:v>
                </c:pt>
                <c:pt idx="540">
                  <c:v>62.1</c:v>
                </c:pt>
              </c:numCache>
            </c:numRef>
          </c:val>
          <c:smooth val="0"/>
        </c:ser>
        <c:ser>
          <c:idx val="2"/>
          <c:order val="2"/>
          <c:tx>
            <c:v>Turn Pool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val>
            <c:numRef>
              <c:f>Temperature!$F$2:$F$542</c:f>
              <c:numCache>
                <c:formatCode>General</c:formatCode>
                <c:ptCount val="541"/>
                <c:pt idx="0">
                  <c:v>61.02</c:v>
                </c:pt>
                <c:pt idx="1">
                  <c:v>61.05</c:v>
                </c:pt>
                <c:pt idx="2">
                  <c:v>61.07</c:v>
                </c:pt>
                <c:pt idx="3">
                  <c:v>61.05</c:v>
                </c:pt>
                <c:pt idx="4">
                  <c:v>61.03</c:v>
                </c:pt>
                <c:pt idx="5">
                  <c:v>61.05</c:v>
                </c:pt>
                <c:pt idx="6">
                  <c:v>61.03</c:v>
                </c:pt>
                <c:pt idx="7">
                  <c:v>61.03</c:v>
                </c:pt>
                <c:pt idx="8">
                  <c:v>61.02</c:v>
                </c:pt>
                <c:pt idx="9">
                  <c:v>61</c:v>
                </c:pt>
                <c:pt idx="10">
                  <c:v>60.94</c:v>
                </c:pt>
                <c:pt idx="11">
                  <c:v>60.84</c:v>
                </c:pt>
                <c:pt idx="12">
                  <c:v>60.71</c:v>
                </c:pt>
                <c:pt idx="13">
                  <c:v>60.6</c:v>
                </c:pt>
                <c:pt idx="14">
                  <c:v>60.49</c:v>
                </c:pt>
                <c:pt idx="15">
                  <c:v>60.46</c:v>
                </c:pt>
                <c:pt idx="16">
                  <c:v>60.57</c:v>
                </c:pt>
                <c:pt idx="17">
                  <c:v>60.89</c:v>
                </c:pt>
                <c:pt idx="18">
                  <c:v>61.14</c:v>
                </c:pt>
                <c:pt idx="19">
                  <c:v>61.25</c:v>
                </c:pt>
                <c:pt idx="20">
                  <c:v>61.21</c:v>
                </c:pt>
                <c:pt idx="21">
                  <c:v>61.12</c:v>
                </c:pt>
                <c:pt idx="22">
                  <c:v>61.09</c:v>
                </c:pt>
                <c:pt idx="23">
                  <c:v>61</c:v>
                </c:pt>
                <c:pt idx="24">
                  <c:v>60.98</c:v>
                </c:pt>
                <c:pt idx="25">
                  <c:v>60.93</c:v>
                </c:pt>
                <c:pt idx="26">
                  <c:v>60.8</c:v>
                </c:pt>
                <c:pt idx="27">
                  <c:v>60.69</c:v>
                </c:pt>
                <c:pt idx="28">
                  <c:v>60.6</c:v>
                </c:pt>
                <c:pt idx="29">
                  <c:v>60.53</c:v>
                </c:pt>
                <c:pt idx="30">
                  <c:v>60.49</c:v>
                </c:pt>
                <c:pt idx="31">
                  <c:v>60.57</c:v>
                </c:pt>
                <c:pt idx="32">
                  <c:v>60.73</c:v>
                </c:pt>
                <c:pt idx="33">
                  <c:v>60.93</c:v>
                </c:pt>
                <c:pt idx="34">
                  <c:v>61.12</c:v>
                </c:pt>
                <c:pt idx="35">
                  <c:v>61.3</c:v>
                </c:pt>
                <c:pt idx="36">
                  <c:v>61.43</c:v>
                </c:pt>
                <c:pt idx="37">
                  <c:v>61.43</c:v>
                </c:pt>
                <c:pt idx="38">
                  <c:v>61.21</c:v>
                </c:pt>
                <c:pt idx="39">
                  <c:v>61.03</c:v>
                </c:pt>
                <c:pt idx="40">
                  <c:v>61.09</c:v>
                </c:pt>
                <c:pt idx="41">
                  <c:v>61.25</c:v>
                </c:pt>
                <c:pt idx="42">
                  <c:v>61.23</c:v>
                </c:pt>
                <c:pt idx="43">
                  <c:v>61.5</c:v>
                </c:pt>
                <c:pt idx="44">
                  <c:v>61.66</c:v>
                </c:pt>
                <c:pt idx="45">
                  <c:v>61.61</c:v>
                </c:pt>
                <c:pt idx="46">
                  <c:v>61.59</c:v>
                </c:pt>
                <c:pt idx="47">
                  <c:v>61.57</c:v>
                </c:pt>
                <c:pt idx="48">
                  <c:v>61.5</c:v>
                </c:pt>
                <c:pt idx="49">
                  <c:v>61.29</c:v>
                </c:pt>
                <c:pt idx="50">
                  <c:v>60.93</c:v>
                </c:pt>
                <c:pt idx="51">
                  <c:v>60.58</c:v>
                </c:pt>
                <c:pt idx="52">
                  <c:v>60.42</c:v>
                </c:pt>
                <c:pt idx="53">
                  <c:v>60.37</c:v>
                </c:pt>
                <c:pt idx="54">
                  <c:v>60.49</c:v>
                </c:pt>
                <c:pt idx="55">
                  <c:v>60.85</c:v>
                </c:pt>
                <c:pt idx="56">
                  <c:v>61.16</c:v>
                </c:pt>
                <c:pt idx="57">
                  <c:v>61.18</c:v>
                </c:pt>
                <c:pt idx="58">
                  <c:v>61.07</c:v>
                </c:pt>
                <c:pt idx="59">
                  <c:v>61.11</c:v>
                </c:pt>
                <c:pt idx="60">
                  <c:v>61.18</c:v>
                </c:pt>
                <c:pt idx="61">
                  <c:v>61.27</c:v>
                </c:pt>
                <c:pt idx="62">
                  <c:v>61.29</c:v>
                </c:pt>
                <c:pt idx="63">
                  <c:v>61.3</c:v>
                </c:pt>
                <c:pt idx="64">
                  <c:v>61.3</c:v>
                </c:pt>
                <c:pt idx="65">
                  <c:v>61.3</c:v>
                </c:pt>
                <c:pt idx="66">
                  <c:v>61.34</c:v>
                </c:pt>
                <c:pt idx="67">
                  <c:v>61.34</c:v>
                </c:pt>
                <c:pt idx="68">
                  <c:v>61.34</c:v>
                </c:pt>
                <c:pt idx="69">
                  <c:v>61.34</c:v>
                </c:pt>
                <c:pt idx="70">
                  <c:v>61.36</c:v>
                </c:pt>
                <c:pt idx="71">
                  <c:v>61.39</c:v>
                </c:pt>
                <c:pt idx="72">
                  <c:v>61.41</c:v>
                </c:pt>
                <c:pt idx="73">
                  <c:v>61.43</c:v>
                </c:pt>
                <c:pt idx="74">
                  <c:v>61.45</c:v>
                </c:pt>
                <c:pt idx="75">
                  <c:v>61.45</c:v>
                </c:pt>
                <c:pt idx="76">
                  <c:v>61.47</c:v>
                </c:pt>
                <c:pt idx="77">
                  <c:v>61.48</c:v>
                </c:pt>
                <c:pt idx="78">
                  <c:v>61.52</c:v>
                </c:pt>
                <c:pt idx="79">
                  <c:v>61.61</c:v>
                </c:pt>
                <c:pt idx="80">
                  <c:v>61.72</c:v>
                </c:pt>
                <c:pt idx="81">
                  <c:v>61.83</c:v>
                </c:pt>
                <c:pt idx="82">
                  <c:v>61.93</c:v>
                </c:pt>
                <c:pt idx="83">
                  <c:v>62.06</c:v>
                </c:pt>
                <c:pt idx="84">
                  <c:v>62.15</c:v>
                </c:pt>
                <c:pt idx="85">
                  <c:v>62.13</c:v>
                </c:pt>
                <c:pt idx="86">
                  <c:v>62.06</c:v>
                </c:pt>
                <c:pt idx="87">
                  <c:v>61.93</c:v>
                </c:pt>
                <c:pt idx="88">
                  <c:v>61.75</c:v>
                </c:pt>
                <c:pt idx="89">
                  <c:v>61.68</c:v>
                </c:pt>
                <c:pt idx="90">
                  <c:v>61.72</c:v>
                </c:pt>
                <c:pt idx="91">
                  <c:v>61.83</c:v>
                </c:pt>
                <c:pt idx="92">
                  <c:v>62.01</c:v>
                </c:pt>
                <c:pt idx="93">
                  <c:v>62.19</c:v>
                </c:pt>
                <c:pt idx="94">
                  <c:v>62.31</c:v>
                </c:pt>
                <c:pt idx="95">
                  <c:v>62.37</c:v>
                </c:pt>
                <c:pt idx="96">
                  <c:v>62.35</c:v>
                </c:pt>
                <c:pt idx="97">
                  <c:v>62.29</c:v>
                </c:pt>
                <c:pt idx="98">
                  <c:v>62.26</c:v>
                </c:pt>
                <c:pt idx="99">
                  <c:v>62.19</c:v>
                </c:pt>
                <c:pt idx="100">
                  <c:v>62.15</c:v>
                </c:pt>
                <c:pt idx="101">
                  <c:v>62.13</c:v>
                </c:pt>
                <c:pt idx="102">
                  <c:v>62.11</c:v>
                </c:pt>
                <c:pt idx="103">
                  <c:v>62.06</c:v>
                </c:pt>
                <c:pt idx="104">
                  <c:v>62.04</c:v>
                </c:pt>
                <c:pt idx="105">
                  <c:v>62.01</c:v>
                </c:pt>
                <c:pt idx="106">
                  <c:v>61.97</c:v>
                </c:pt>
                <c:pt idx="107">
                  <c:v>61.88</c:v>
                </c:pt>
                <c:pt idx="108">
                  <c:v>61.81</c:v>
                </c:pt>
                <c:pt idx="109">
                  <c:v>61.83</c:v>
                </c:pt>
                <c:pt idx="110">
                  <c:v>61.77</c:v>
                </c:pt>
                <c:pt idx="111">
                  <c:v>61.72</c:v>
                </c:pt>
                <c:pt idx="112">
                  <c:v>61.65</c:v>
                </c:pt>
                <c:pt idx="113">
                  <c:v>61.52</c:v>
                </c:pt>
                <c:pt idx="114">
                  <c:v>61.48</c:v>
                </c:pt>
                <c:pt idx="115">
                  <c:v>61.43</c:v>
                </c:pt>
                <c:pt idx="116">
                  <c:v>61.45</c:v>
                </c:pt>
                <c:pt idx="117">
                  <c:v>61.47</c:v>
                </c:pt>
                <c:pt idx="118">
                  <c:v>61.5</c:v>
                </c:pt>
                <c:pt idx="119">
                  <c:v>61.56</c:v>
                </c:pt>
                <c:pt idx="120">
                  <c:v>61.57</c:v>
                </c:pt>
                <c:pt idx="121">
                  <c:v>61.57</c:v>
                </c:pt>
                <c:pt idx="122">
                  <c:v>61.54</c:v>
                </c:pt>
                <c:pt idx="123">
                  <c:v>61.54</c:v>
                </c:pt>
                <c:pt idx="124">
                  <c:v>61.5</c:v>
                </c:pt>
                <c:pt idx="125">
                  <c:v>61.5</c:v>
                </c:pt>
                <c:pt idx="126">
                  <c:v>61.57</c:v>
                </c:pt>
                <c:pt idx="127">
                  <c:v>61.59</c:v>
                </c:pt>
                <c:pt idx="128">
                  <c:v>61.65</c:v>
                </c:pt>
                <c:pt idx="129">
                  <c:v>61.68</c:v>
                </c:pt>
                <c:pt idx="130">
                  <c:v>61.74</c:v>
                </c:pt>
                <c:pt idx="131">
                  <c:v>61.88</c:v>
                </c:pt>
                <c:pt idx="132">
                  <c:v>61.95</c:v>
                </c:pt>
                <c:pt idx="133">
                  <c:v>61.95</c:v>
                </c:pt>
                <c:pt idx="134">
                  <c:v>61.92</c:v>
                </c:pt>
                <c:pt idx="135">
                  <c:v>61.92</c:v>
                </c:pt>
                <c:pt idx="136">
                  <c:v>61.88</c:v>
                </c:pt>
                <c:pt idx="137">
                  <c:v>61.79</c:v>
                </c:pt>
                <c:pt idx="138">
                  <c:v>61.74</c:v>
                </c:pt>
                <c:pt idx="139">
                  <c:v>61.68</c:v>
                </c:pt>
                <c:pt idx="140">
                  <c:v>61.56</c:v>
                </c:pt>
                <c:pt idx="141">
                  <c:v>61.47</c:v>
                </c:pt>
                <c:pt idx="142">
                  <c:v>61.38</c:v>
                </c:pt>
                <c:pt idx="143">
                  <c:v>61.34</c:v>
                </c:pt>
                <c:pt idx="144">
                  <c:v>61.32</c:v>
                </c:pt>
                <c:pt idx="145">
                  <c:v>61.32</c:v>
                </c:pt>
                <c:pt idx="146">
                  <c:v>61.32</c:v>
                </c:pt>
                <c:pt idx="147">
                  <c:v>61.32</c:v>
                </c:pt>
                <c:pt idx="148">
                  <c:v>61.32</c:v>
                </c:pt>
                <c:pt idx="149">
                  <c:v>61.34</c:v>
                </c:pt>
                <c:pt idx="150">
                  <c:v>61.34</c:v>
                </c:pt>
                <c:pt idx="151">
                  <c:v>61.32</c:v>
                </c:pt>
                <c:pt idx="152">
                  <c:v>61.3</c:v>
                </c:pt>
                <c:pt idx="153">
                  <c:v>61.39</c:v>
                </c:pt>
                <c:pt idx="154">
                  <c:v>61.52</c:v>
                </c:pt>
                <c:pt idx="155">
                  <c:v>61.7</c:v>
                </c:pt>
                <c:pt idx="156">
                  <c:v>61.83</c:v>
                </c:pt>
                <c:pt idx="157">
                  <c:v>61.74</c:v>
                </c:pt>
                <c:pt idx="158">
                  <c:v>61.68</c:v>
                </c:pt>
                <c:pt idx="159">
                  <c:v>61.61</c:v>
                </c:pt>
                <c:pt idx="160">
                  <c:v>61.52</c:v>
                </c:pt>
                <c:pt idx="161">
                  <c:v>61.48</c:v>
                </c:pt>
                <c:pt idx="162">
                  <c:v>61.32</c:v>
                </c:pt>
                <c:pt idx="163">
                  <c:v>61.29</c:v>
                </c:pt>
                <c:pt idx="164">
                  <c:v>61.39</c:v>
                </c:pt>
                <c:pt idx="165">
                  <c:v>61.65</c:v>
                </c:pt>
                <c:pt idx="166">
                  <c:v>62.02</c:v>
                </c:pt>
                <c:pt idx="167">
                  <c:v>62.17</c:v>
                </c:pt>
                <c:pt idx="168">
                  <c:v>61.9</c:v>
                </c:pt>
                <c:pt idx="169">
                  <c:v>61.79</c:v>
                </c:pt>
                <c:pt idx="170">
                  <c:v>61.9</c:v>
                </c:pt>
                <c:pt idx="171">
                  <c:v>62.01</c:v>
                </c:pt>
                <c:pt idx="172">
                  <c:v>62.04</c:v>
                </c:pt>
                <c:pt idx="173">
                  <c:v>62.04</c:v>
                </c:pt>
                <c:pt idx="174">
                  <c:v>62.06</c:v>
                </c:pt>
                <c:pt idx="175">
                  <c:v>62.04</c:v>
                </c:pt>
                <c:pt idx="176">
                  <c:v>61.95</c:v>
                </c:pt>
                <c:pt idx="177">
                  <c:v>61.77</c:v>
                </c:pt>
                <c:pt idx="178">
                  <c:v>61.56</c:v>
                </c:pt>
                <c:pt idx="179">
                  <c:v>61.38</c:v>
                </c:pt>
                <c:pt idx="180">
                  <c:v>61.21</c:v>
                </c:pt>
                <c:pt idx="181">
                  <c:v>61.05</c:v>
                </c:pt>
                <c:pt idx="182">
                  <c:v>61.09</c:v>
                </c:pt>
                <c:pt idx="183">
                  <c:v>61.29</c:v>
                </c:pt>
                <c:pt idx="184">
                  <c:v>61.47</c:v>
                </c:pt>
                <c:pt idx="185">
                  <c:v>61.48</c:v>
                </c:pt>
                <c:pt idx="186">
                  <c:v>61.45</c:v>
                </c:pt>
                <c:pt idx="187">
                  <c:v>61.39</c:v>
                </c:pt>
                <c:pt idx="188">
                  <c:v>61.41</c:v>
                </c:pt>
                <c:pt idx="189">
                  <c:v>61.45</c:v>
                </c:pt>
                <c:pt idx="190">
                  <c:v>61.48</c:v>
                </c:pt>
                <c:pt idx="191">
                  <c:v>61.41</c:v>
                </c:pt>
                <c:pt idx="192">
                  <c:v>61.36</c:v>
                </c:pt>
                <c:pt idx="193">
                  <c:v>61.39</c:v>
                </c:pt>
                <c:pt idx="194">
                  <c:v>61.36</c:v>
                </c:pt>
                <c:pt idx="195">
                  <c:v>61.2</c:v>
                </c:pt>
                <c:pt idx="196">
                  <c:v>61.16</c:v>
                </c:pt>
                <c:pt idx="197">
                  <c:v>61.18</c:v>
                </c:pt>
                <c:pt idx="198">
                  <c:v>61.21</c:v>
                </c:pt>
                <c:pt idx="199">
                  <c:v>61.25</c:v>
                </c:pt>
                <c:pt idx="200">
                  <c:v>61.25</c:v>
                </c:pt>
                <c:pt idx="201">
                  <c:v>61.27</c:v>
                </c:pt>
                <c:pt idx="202">
                  <c:v>61.29</c:v>
                </c:pt>
                <c:pt idx="203">
                  <c:v>61.29</c:v>
                </c:pt>
                <c:pt idx="204">
                  <c:v>61.29</c:v>
                </c:pt>
                <c:pt idx="205">
                  <c:v>61.25</c:v>
                </c:pt>
                <c:pt idx="206">
                  <c:v>61.23</c:v>
                </c:pt>
                <c:pt idx="207">
                  <c:v>61.23</c:v>
                </c:pt>
                <c:pt idx="208">
                  <c:v>61.25</c:v>
                </c:pt>
                <c:pt idx="209">
                  <c:v>61.27</c:v>
                </c:pt>
                <c:pt idx="210">
                  <c:v>61.25</c:v>
                </c:pt>
                <c:pt idx="211">
                  <c:v>61.18</c:v>
                </c:pt>
                <c:pt idx="212">
                  <c:v>61.25</c:v>
                </c:pt>
                <c:pt idx="213">
                  <c:v>61.21</c:v>
                </c:pt>
                <c:pt idx="214">
                  <c:v>61.14</c:v>
                </c:pt>
                <c:pt idx="215">
                  <c:v>61.05</c:v>
                </c:pt>
                <c:pt idx="216">
                  <c:v>61</c:v>
                </c:pt>
                <c:pt idx="217">
                  <c:v>60.93</c:v>
                </c:pt>
                <c:pt idx="218">
                  <c:v>60.84</c:v>
                </c:pt>
                <c:pt idx="219">
                  <c:v>60.78</c:v>
                </c:pt>
                <c:pt idx="220">
                  <c:v>60.76</c:v>
                </c:pt>
                <c:pt idx="221">
                  <c:v>60.84</c:v>
                </c:pt>
                <c:pt idx="222">
                  <c:v>60.96</c:v>
                </c:pt>
                <c:pt idx="223">
                  <c:v>61.11</c:v>
                </c:pt>
                <c:pt idx="224">
                  <c:v>61.36</c:v>
                </c:pt>
                <c:pt idx="225">
                  <c:v>61.59</c:v>
                </c:pt>
                <c:pt idx="226">
                  <c:v>61.57</c:v>
                </c:pt>
                <c:pt idx="227">
                  <c:v>61.47</c:v>
                </c:pt>
                <c:pt idx="228">
                  <c:v>61.34</c:v>
                </c:pt>
                <c:pt idx="229">
                  <c:v>61.2</c:v>
                </c:pt>
                <c:pt idx="230">
                  <c:v>61.14</c:v>
                </c:pt>
                <c:pt idx="231">
                  <c:v>61.11</c:v>
                </c:pt>
                <c:pt idx="232">
                  <c:v>61.07</c:v>
                </c:pt>
                <c:pt idx="233">
                  <c:v>61.05</c:v>
                </c:pt>
                <c:pt idx="234">
                  <c:v>61.02</c:v>
                </c:pt>
                <c:pt idx="235">
                  <c:v>61.02</c:v>
                </c:pt>
                <c:pt idx="236">
                  <c:v>61.09</c:v>
                </c:pt>
                <c:pt idx="237">
                  <c:v>61.12</c:v>
                </c:pt>
                <c:pt idx="238">
                  <c:v>61.11</c:v>
                </c:pt>
                <c:pt idx="239">
                  <c:v>61.12</c:v>
                </c:pt>
                <c:pt idx="240">
                  <c:v>61.23</c:v>
                </c:pt>
                <c:pt idx="241">
                  <c:v>61.34</c:v>
                </c:pt>
                <c:pt idx="242">
                  <c:v>61.36</c:v>
                </c:pt>
                <c:pt idx="243">
                  <c:v>61.32</c:v>
                </c:pt>
                <c:pt idx="244">
                  <c:v>61.25</c:v>
                </c:pt>
                <c:pt idx="245">
                  <c:v>61.21</c:v>
                </c:pt>
                <c:pt idx="246">
                  <c:v>61.16</c:v>
                </c:pt>
                <c:pt idx="247">
                  <c:v>61.11</c:v>
                </c:pt>
                <c:pt idx="248">
                  <c:v>61.09</c:v>
                </c:pt>
                <c:pt idx="249">
                  <c:v>61.09</c:v>
                </c:pt>
                <c:pt idx="250">
                  <c:v>61.05</c:v>
                </c:pt>
                <c:pt idx="251">
                  <c:v>60.96</c:v>
                </c:pt>
                <c:pt idx="252">
                  <c:v>61</c:v>
                </c:pt>
                <c:pt idx="253">
                  <c:v>61.12</c:v>
                </c:pt>
                <c:pt idx="254">
                  <c:v>61.23</c:v>
                </c:pt>
                <c:pt idx="255">
                  <c:v>61.38</c:v>
                </c:pt>
                <c:pt idx="256">
                  <c:v>61.41</c:v>
                </c:pt>
                <c:pt idx="257">
                  <c:v>61.32</c:v>
                </c:pt>
                <c:pt idx="258">
                  <c:v>61.32</c:v>
                </c:pt>
                <c:pt idx="259">
                  <c:v>61.36</c:v>
                </c:pt>
                <c:pt idx="260">
                  <c:v>61.32</c:v>
                </c:pt>
                <c:pt idx="261">
                  <c:v>61.2</c:v>
                </c:pt>
                <c:pt idx="262">
                  <c:v>61.02</c:v>
                </c:pt>
                <c:pt idx="263">
                  <c:v>60.85</c:v>
                </c:pt>
                <c:pt idx="264">
                  <c:v>60.91</c:v>
                </c:pt>
                <c:pt idx="265">
                  <c:v>61.05</c:v>
                </c:pt>
                <c:pt idx="266">
                  <c:v>61.2</c:v>
                </c:pt>
                <c:pt idx="267">
                  <c:v>61.34</c:v>
                </c:pt>
                <c:pt idx="268">
                  <c:v>61.45</c:v>
                </c:pt>
                <c:pt idx="269">
                  <c:v>61.45</c:v>
                </c:pt>
                <c:pt idx="270">
                  <c:v>61.36</c:v>
                </c:pt>
                <c:pt idx="271">
                  <c:v>61.34</c:v>
                </c:pt>
                <c:pt idx="272">
                  <c:v>61.25</c:v>
                </c:pt>
                <c:pt idx="273">
                  <c:v>61.02</c:v>
                </c:pt>
                <c:pt idx="274">
                  <c:v>60.91</c:v>
                </c:pt>
                <c:pt idx="275">
                  <c:v>60.85</c:v>
                </c:pt>
                <c:pt idx="276">
                  <c:v>60.8</c:v>
                </c:pt>
                <c:pt idx="277">
                  <c:v>60.76</c:v>
                </c:pt>
                <c:pt idx="278">
                  <c:v>60.76</c:v>
                </c:pt>
                <c:pt idx="279">
                  <c:v>60.8</c:v>
                </c:pt>
                <c:pt idx="280">
                  <c:v>60.82</c:v>
                </c:pt>
                <c:pt idx="281">
                  <c:v>60.87</c:v>
                </c:pt>
                <c:pt idx="282">
                  <c:v>60.98</c:v>
                </c:pt>
                <c:pt idx="283">
                  <c:v>61.16</c:v>
                </c:pt>
                <c:pt idx="284">
                  <c:v>61.36</c:v>
                </c:pt>
                <c:pt idx="285">
                  <c:v>61.41</c:v>
                </c:pt>
                <c:pt idx="286">
                  <c:v>61.36</c:v>
                </c:pt>
                <c:pt idx="287">
                  <c:v>61.2</c:v>
                </c:pt>
                <c:pt idx="288">
                  <c:v>61.09</c:v>
                </c:pt>
                <c:pt idx="289">
                  <c:v>61</c:v>
                </c:pt>
                <c:pt idx="290">
                  <c:v>60.96</c:v>
                </c:pt>
                <c:pt idx="291">
                  <c:v>61</c:v>
                </c:pt>
                <c:pt idx="292">
                  <c:v>61.14</c:v>
                </c:pt>
                <c:pt idx="293">
                  <c:v>61.2</c:v>
                </c:pt>
                <c:pt idx="295">
                  <c:v>61.09</c:v>
                </c:pt>
                <c:pt idx="296">
                  <c:v>60.87</c:v>
                </c:pt>
                <c:pt idx="297">
                  <c:v>60.73</c:v>
                </c:pt>
                <c:pt idx="298">
                  <c:v>60.8</c:v>
                </c:pt>
                <c:pt idx="299">
                  <c:v>61.09</c:v>
                </c:pt>
                <c:pt idx="300">
                  <c:v>61.38</c:v>
                </c:pt>
                <c:pt idx="301">
                  <c:v>61.48</c:v>
                </c:pt>
                <c:pt idx="302">
                  <c:v>61.56</c:v>
                </c:pt>
                <c:pt idx="303">
                  <c:v>61.48</c:v>
                </c:pt>
                <c:pt idx="304">
                  <c:v>61.32</c:v>
                </c:pt>
                <c:pt idx="305">
                  <c:v>61.16</c:v>
                </c:pt>
                <c:pt idx="306">
                  <c:v>61.09</c:v>
                </c:pt>
                <c:pt idx="307">
                  <c:v>61.03</c:v>
                </c:pt>
                <c:pt idx="308">
                  <c:v>61.02</c:v>
                </c:pt>
                <c:pt idx="309">
                  <c:v>61.02</c:v>
                </c:pt>
                <c:pt idx="310">
                  <c:v>61</c:v>
                </c:pt>
                <c:pt idx="311">
                  <c:v>61.02</c:v>
                </c:pt>
                <c:pt idx="312">
                  <c:v>61.03</c:v>
                </c:pt>
                <c:pt idx="313">
                  <c:v>61.07</c:v>
                </c:pt>
                <c:pt idx="314">
                  <c:v>61.11</c:v>
                </c:pt>
                <c:pt idx="315">
                  <c:v>61.11</c:v>
                </c:pt>
                <c:pt idx="316">
                  <c:v>61.12</c:v>
                </c:pt>
                <c:pt idx="317">
                  <c:v>61.16</c:v>
                </c:pt>
                <c:pt idx="318">
                  <c:v>61.14</c:v>
                </c:pt>
                <c:pt idx="319">
                  <c:v>61.11</c:v>
                </c:pt>
                <c:pt idx="320">
                  <c:v>61.05</c:v>
                </c:pt>
                <c:pt idx="321">
                  <c:v>61</c:v>
                </c:pt>
                <c:pt idx="322">
                  <c:v>60.93</c:v>
                </c:pt>
                <c:pt idx="323">
                  <c:v>60.85</c:v>
                </c:pt>
                <c:pt idx="324">
                  <c:v>60.82</c:v>
                </c:pt>
                <c:pt idx="325">
                  <c:v>60.73</c:v>
                </c:pt>
                <c:pt idx="326">
                  <c:v>60.64</c:v>
                </c:pt>
                <c:pt idx="327">
                  <c:v>60.58</c:v>
                </c:pt>
                <c:pt idx="328">
                  <c:v>60.57</c:v>
                </c:pt>
                <c:pt idx="329">
                  <c:v>60.53</c:v>
                </c:pt>
                <c:pt idx="330">
                  <c:v>60.58</c:v>
                </c:pt>
                <c:pt idx="331">
                  <c:v>60.82</c:v>
                </c:pt>
                <c:pt idx="332">
                  <c:v>61.09</c:v>
                </c:pt>
                <c:pt idx="333">
                  <c:v>61.03</c:v>
                </c:pt>
                <c:pt idx="334">
                  <c:v>60.93</c:v>
                </c:pt>
                <c:pt idx="335">
                  <c:v>60.84</c:v>
                </c:pt>
                <c:pt idx="336">
                  <c:v>60.75</c:v>
                </c:pt>
                <c:pt idx="337">
                  <c:v>60.67</c:v>
                </c:pt>
                <c:pt idx="338">
                  <c:v>60.64</c:v>
                </c:pt>
                <c:pt idx="339">
                  <c:v>60.64</c:v>
                </c:pt>
                <c:pt idx="340">
                  <c:v>60.62</c:v>
                </c:pt>
                <c:pt idx="341">
                  <c:v>60.57</c:v>
                </c:pt>
                <c:pt idx="342">
                  <c:v>60.51</c:v>
                </c:pt>
                <c:pt idx="343">
                  <c:v>60.49</c:v>
                </c:pt>
                <c:pt idx="344">
                  <c:v>60.55</c:v>
                </c:pt>
                <c:pt idx="345">
                  <c:v>60.66</c:v>
                </c:pt>
                <c:pt idx="346">
                  <c:v>60.8</c:v>
                </c:pt>
                <c:pt idx="347">
                  <c:v>60.93</c:v>
                </c:pt>
                <c:pt idx="348">
                  <c:v>61.03</c:v>
                </c:pt>
                <c:pt idx="349">
                  <c:v>61.16</c:v>
                </c:pt>
                <c:pt idx="350">
                  <c:v>61.18</c:v>
                </c:pt>
                <c:pt idx="351">
                  <c:v>61.18</c:v>
                </c:pt>
                <c:pt idx="352">
                  <c:v>61.2</c:v>
                </c:pt>
                <c:pt idx="353">
                  <c:v>61.29</c:v>
                </c:pt>
                <c:pt idx="354">
                  <c:v>61.36</c:v>
                </c:pt>
                <c:pt idx="355">
                  <c:v>61.36</c:v>
                </c:pt>
                <c:pt idx="356">
                  <c:v>61.38</c:v>
                </c:pt>
                <c:pt idx="357">
                  <c:v>61.38</c:v>
                </c:pt>
                <c:pt idx="358">
                  <c:v>61.34</c:v>
                </c:pt>
                <c:pt idx="359">
                  <c:v>61.38</c:v>
                </c:pt>
                <c:pt idx="360">
                  <c:v>61.43</c:v>
                </c:pt>
                <c:pt idx="361">
                  <c:v>61.39</c:v>
                </c:pt>
                <c:pt idx="362">
                  <c:v>61.34</c:v>
                </c:pt>
                <c:pt idx="363">
                  <c:v>61.32</c:v>
                </c:pt>
                <c:pt idx="364">
                  <c:v>61.3</c:v>
                </c:pt>
                <c:pt idx="365">
                  <c:v>61.29</c:v>
                </c:pt>
                <c:pt idx="366">
                  <c:v>61.21</c:v>
                </c:pt>
                <c:pt idx="367">
                  <c:v>61.29</c:v>
                </c:pt>
                <c:pt idx="368">
                  <c:v>61.48</c:v>
                </c:pt>
                <c:pt idx="369">
                  <c:v>61.61</c:v>
                </c:pt>
                <c:pt idx="370">
                  <c:v>61.59</c:v>
                </c:pt>
                <c:pt idx="371">
                  <c:v>61.54</c:v>
                </c:pt>
                <c:pt idx="372">
                  <c:v>61.63</c:v>
                </c:pt>
                <c:pt idx="373">
                  <c:v>61.84</c:v>
                </c:pt>
                <c:pt idx="374">
                  <c:v>61.92</c:v>
                </c:pt>
                <c:pt idx="375">
                  <c:v>61.86</c:v>
                </c:pt>
                <c:pt idx="376">
                  <c:v>61.83</c:v>
                </c:pt>
                <c:pt idx="377">
                  <c:v>61.81</c:v>
                </c:pt>
                <c:pt idx="378">
                  <c:v>61.79</c:v>
                </c:pt>
                <c:pt idx="379">
                  <c:v>61.77</c:v>
                </c:pt>
                <c:pt idx="380">
                  <c:v>61.68</c:v>
                </c:pt>
                <c:pt idx="381">
                  <c:v>61.72</c:v>
                </c:pt>
                <c:pt idx="382">
                  <c:v>61.7</c:v>
                </c:pt>
                <c:pt idx="383">
                  <c:v>61.72</c:v>
                </c:pt>
                <c:pt idx="384">
                  <c:v>61.68</c:v>
                </c:pt>
                <c:pt idx="385">
                  <c:v>61.59</c:v>
                </c:pt>
                <c:pt idx="386">
                  <c:v>61.52</c:v>
                </c:pt>
                <c:pt idx="387">
                  <c:v>61.48</c:v>
                </c:pt>
                <c:pt idx="388">
                  <c:v>61.54</c:v>
                </c:pt>
                <c:pt idx="389">
                  <c:v>61.57</c:v>
                </c:pt>
                <c:pt idx="390">
                  <c:v>61.59</c:v>
                </c:pt>
                <c:pt idx="391">
                  <c:v>61.48</c:v>
                </c:pt>
                <c:pt idx="392">
                  <c:v>61.38</c:v>
                </c:pt>
                <c:pt idx="393">
                  <c:v>61.43</c:v>
                </c:pt>
                <c:pt idx="394">
                  <c:v>61.47</c:v>
                </c:pt>
                <c:pt idx="395">
                  <c:v>61.43</c:v>
                </c:pt>
                <c:pt idx="396">
                  <c:v>61.5</c:v>
                </c:pt>
                <c:pt idx="397">
                  <c:v>61.57</c:v>
                </c:pt>
                <c:pt idx="398">
                  <c:v>61.65</c:v>
                </c:pt>
                <c:pt idx="399">
                  <c:v>61.63</c:v>
                </c:pt>
                <c:pt idx="400">
                  <c:v>61.61</c:v>
                </c:pt>
                <c:pt idx="401">
                  <c:v>61.77</c:v>
                </c:pt>
                <c:pt idx="402">
                  <c:v>61.92</c:v>
                </c:pt>
                <c:pt idx="403">
                  <c:v>61.86</c:v>
                </c:pt>
                <c:pt idx="404">
                  <c:v>61.97</c:v>
                </c:pt>
                <c:pt idx="405">
                  <c:v>62.11</c:v>
                </c:pt>
                <c:pt idx="406">
                  <c:v>62.33</c:v>
                </c:pt>
                <c:pt idx="407">
                  <c:v>62.44</c:v>
                </c:pt>
                <c:pt idx="408">
                  <c:v>62.42</c:v>
                </c:pt>
                <c:pt idx="409">
                  <c:v>62.4</c:v>
                </c:pt>
                <c:pt idx="410">
                  <c:v>62.37</c:v>
                </c:pt>
                <c:pt idx="411">
                  <c:v>62.26</c:v>
                </c:pt>
                <c:pt idx="412">
                  <c:v>62.31</c:v>
                </c:pt>
                <c:pt idx="413">
                  <c:v>62.31</c:v>
                </c:pt>
                <c:pt idx="414">
                  <c:v>62.15</c:v>
                </c:pt>
                <c:pt idx="415">
                  <c:v>62.1</c:v>
                </c:pt>
                <c:pt idx="416">
                  <c:v>62.11</c:v>
                </c:pt>
                <c:pt idx="417">
                  <c:v>62.04</c:v>
                </c:pt>
                <c:pt idx="418">
                  <c:v>61.99</c:v>
                </c:pt>
                <c:pt idx="419">
                  <c:v>61.9</c:v>
                </c:pt>
                <c:pt idx="420">
                  <c:v>61.9</c:v>
                </c:pt>
                <c:pt idx="421">
                  <c:v>61.84</c:v>
                </c:pt>
                <c:pt idx="422">
                  <c:v>61.75</c:v>
                </c:pt>
                <c:pt idx="423">
                  <c:v>61.75</c:v>
                </c:pt>
                <c:pt idx="424">
                  <c:v>61.77</c:v>
                </c:pt>
                <c:pt idx="425">
                  <c:v>61.79</c:v>
                </c:pt>
                <c:pt idx="426">
                  <c:v>61.88</c:v>
                </c:pt>
                <c:pt idx="427">
                  <c:v>62.04</c:v>
                </c:pt>
                <c:pt idx="428">
                  <c:v>62.15</c:v>
                </c:pt>
                <c:pt idx="429">
                  <c:v>62.11</c:v>
                </c:pt>
                <c:pt idx="430">
                  <c:v>62.06</c:v>
                </c:pt>
                <c:pt idx="431">
                  <c:v>61.99</c:v>
                </c:pt>
                <c:pt idx="432">
                  <c:v>61.93</c:v>
                </c:pt>
                <c:pt idx="433">
                  <c:v>61.9</c:v>
                </c:pt>
                <c:pt idx="434">
                  <c:v>61.84</c:v>
                </c:pt>
                <c:pt idx="435">
                  <c:v>61.86</c:v>
                </c:pt>
                <c:pt idx="436">
                  <c:v>61.81</c:v>
                </c:pt>
                <c:pt idx="437">
                  <c:v>61.81</c:v>
                </c:pt>
                <c:pt idx="438">
                  <c:v>61.95</c:v>
                </c:pt>
                <c:pt idx="439">
                  <c:v>62.01</c:v>
                </c:pt>
                <c:pt idx="440">
                  <c:v>62.01</c:v>
                </c:pt>
                <c:pt idx="441">
                  <c:v>61.99</c:v>
                </c:pt>
                <c:pt idx="442">
                  <c:v>61.95</c:v>
                </c:pt>
                <c:pt idx="443">
                  <c:v>61.93</c:v>
                </c:pt>
                <c:pt idx="444">
                  <c:v>61.9</c:v>
                </c:pt>
                <c:pt idx="445">
                  <c:v>61.9</c:v>
                </c:pt>
                <c:pt idx="446">
                  <c:v>61.99</c:v>
                </c:pt>
                <c:pt idx="447">
                  <c:v>62.06</c:v>
                </c:pt>
                <c:pt idx="448">
                  <c:v>62.08</c:v>
                </c:pt>
                <c:pt idx="449">
                  <c:v>62.08</c:v>
                </c:pt>
                <c:pt idx="450">
                  <c:v>62.1</c:v>
                </c:pt>
                <c:pt idx="451">
                  <c:v>62.06</c:v>
                </c:pt>
                <c:pt idx="452">
                  <c:v>62.02</c:v>
                </c:pt>
                <c:pt idx="453">
                  <c:v>62.04</c:v>
                </c:pt>
                <c:pt idx="454">
                  <c:v>62.02</c:v>
                </c:pt>
                <c:pt idx="455">
                  <c:v>61.99</c:v>
                </c:pt>
                <c:pt idx="456">
                  <c:v>61.97</c:v>
                </c:pt>
                <c:pt idx="457">
                  <c:v>61.97</c:v>
                </c:pt>
                <c:pt idx="458">
                  <c:v>62.01</c:v>
                </c:pt>
                <c:pt idx="459">
                  <c:v>62.08</c:v>
                </c:pt>
                <c:pt idx="460">
                  <c:v>62.13</c:v>
                </c:pt>
                <c:pt idx="461">
                  <c:v>62.15</c:v>
                </c:pt>
                <c:pt idx="462">
                  <c:v>62.19</c:v>
                </c:pt>
                <c:pt idx="463">
                  <c:v>62.2</c:v>
                </c:pt>
                <c:pt idx="464">
                  <c:v>62.2</c:v>
                </c:pt>
                <c:pt idx="465">
                  <c:v>62.19</c:v>
                </c:pt>
                <c:pt idx="466">
                  <c:v>62.19</c:v>
                </c:pt>
                <c:pt idx="467">
                  <c:v>62.19</c:v>
                </c:pt>
                <c:pt idx="468">
                  <c:v>62.17</c:v>
                </c:pt>
                <c:pt idx="469">
                  <c:v>62.22</c:v>
                </c:pt>
                <c:pt idx="470">
                  <c:v>62.31</c:v>
                </c:pt>
                <c:pt idx="471">
                  <c:v>62.29</c:v>
                </c:pt>
                <c:pt idx="472">
                  <c:v>62.19</c:v>
                </c:pt>
                <c:pt idx="473">
                  <c:v>62.06</c:v>
                </c:pt>
                <c:pt idx="474">
                  <c:v>61.99</c:v>
                </c:pt>
                <c:pt idx="475">
                  <c:v>61.9</c:v>
                </c:pt>
                <c:pt idx="476">
                  <c:v>61.84</c:v>
                </c:pt>
                <c:pt idx="477">
                  <c:v>61.83</c:v>
                </c:pt>
                <c:pt idx="478">
                  <c:v>61.84</c:v>
                </c:pt>
                <c:pt idx="479">
                  <c:v>61.86</c:v>
                </c:pt>
                <c:pt idx="480">
                  <c:v>61.9</c:v>
                </c:pt>
                <c:pt idx="481">
                  <c:v>61.92</c:v>
                </c:pt>
                <c:pt idx="482">
                  <c:v>61.95</c:v>
                </c:pt>
                <c:pt idx="483">
                  <c:v>61.95</c:v>
                </c:pt>
                <c:pt idx="484">
                  <c:v>61.97</c:v>
                </c:pt>
                <c:pt idx="485">
                  <c:v>61.97</c:v>
                </c:pt>
                <c:pt idx="486">
                  <c:v>61.92</c:v>
                </c:pt>
                <c:pt idx="487">
                  <c:v>61.92</c:v>
                </c:pt>
                <c:pt idx="488">
                  <c:v>61.93</c:v>
                </c:pt>
                <c:pt idx="489">
                  <c:v>61.92</c:v>
                </c:pt>
                <c:pt idx="490">
                  <c:v>61.92</c:v>
                </c:pt>
                <c:pt idx="491">
                  <c:v>61.93</c:v>
                </c:pt>
                <c:pt idx="492">
                  <c:v>61.99</c:v>
                </c:pt>
                <c:pt idx="493">
                  <c:v>62.02</c:v>
                </c:pt>
                <c:pt idx="494">
                  <c:v>62.04</c:v>
                </c:pt>
                <c:pt idx="495">
                  <c:v>62.04</c:v>
                </c:pt>
                <c:pt idx="496">
                  <c:v>62.06</c:v>
                </c:pt>
                <c:pt idx="497">
                  <c:v>62.08</c:v>
                </c:pt>
                <c:pt idx="498">
                  <c:v>62.1</c:v>
                </c:pt>
                <c:pt idx="499">
                  <c:v>62.11</c:v>
                </c:pt>
                <c:pt idx="500">
                  <c:v>62.13</c:v>
                </c:pt>
                <c:pt idx="501">
                  <c:v>62.13</c:v>
                </c:pt>
                <c:pt idx="502">
                  <c:v>62.15</c:v>
                </c:pt>
                <c:pt idx="503">
                  <c:v>62.11</c:v>
                </c:pt>
                <c:pt idx="504">
                  <c:v>62.08</c:v>
                </c:pt>
                <c:pt idx="505">
                  <c:v>62.11</c:v>
                </c:pt>
                <c:pt idx="506">
                  <c:v>62.1</c:v>
                </c:pt>
                <c:pt idx="507">
                  <c:v>62.02</c:v>
                </c:pt>
                <c:pt idx="508">
                  <c:v>61.93</c:v>
                </c:pt>
                <c:pt idx="509">
                  <c:v>61.92</c:v>
                </c:pt>
                <c:pt idx="510">
                  <c:v>61.93</c:v>
                </c:pt>
                <c:pt idx="511">
                  <c:v>61.93</c:v>
                </c:pt>
                <c:pt idx="512">
                  <c:v>61.93</c:v>
                </c:pt>
                <c:pt idx="513">
                  <c:v>61.93</c:v>
                </c:pt>
                <c:pt idx="514">
                  <c:v>61.93</c:v>
                </c:pt>
                <c:pt idx="515">
                  <c:v>61.92</c:v>
                </c:pt>
                <c:pt idx="516">
                  <c:v>61.93</c:v>
                </c:pt>
                <c:pt idx="517">
                  <c:v>61.97</c:v>
                </c:pt>
                <c:pt idx="518">
                  <c:v>61.93</c:v>
                </c:pt>
                <c:pt idx="519">
                  <c:v>61.9</c:v>
                </c:pt>
                <c:pt idx="520">
                  <c:v>61.9</c:v>
                </c:pt>
                <c:pt idx="521">
                  <c:v>61.95</c:v>
                </c:pt>
                <c:pt idx="522">
                  <c:v>62.1</c:v>
                </c:pt>
                <c:pt idx="523">
                  <c:v>62.19</c:v>
                </c:pt>
                <c:pt idx="524">
                  <c:v>62.22</c:v>
                </c:pt>
                <c:pt idx="525">
                  <c:v>62.24</c:v>
                </c:pt>
                <c:pt idx="526">
                  <c:v>62.24</c:v>
                </c:pt>
                <c:pt idx="527">
                  <c:v>62.19</c:v>
                </c:pt>
                <c:pt idx="528">
                  <c:v>62.1</c:v>
                </c:pt>
                <c:pt idx="529">
                  <c:v>62.08</c:v>
                </c:pt>
                <c:pt idx="530">
                  <c:v>62.15</c:v>
                </c:pt>
                <c:pt idx="531">
                  <c:v>62.13</c:v>
                </c:pt>
                <c:pt idx="532">
                  <c:v>62.02</c:v>
                </c:pt>
                <c:pt idx="533">
                  <c:v>62.11</c:v>
                </c:pt>
                <c:pt idx="534">
                  <c:v>62.19</c:v>
                </c:pt>
                <c:pt idx="535">
                  <c:v>62.19</c:v>
                </c:pt>
                <c:pt idx="536">
                  <c:v>62.17</c:v>
                </c:pt>
                <c:pt idx="537">
                  <c:v>62.1</c:v>
                </c:pt>
                <c:pt idx="538">
                  <c:v>62.1</c:v>
                </c:pt>
                <c:pt idx="539">
                  <c:v>62.17</c:v>
                </c:pt>
                <c:pt idx="540">
                  <c:v>62.19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4161568"/>
        <c:axId val="244161960"/>
      </c:lineChart>
      <c:catAx>
        <c:axId val="244161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4161960"/>
        <c:crosses val="autoZero"/>
        <c:auto val="1"/>
        <c:lblAlgn val="ctr"/>
        <c:lblOffset val="100"/>
        <c:noMultiLvlLbl val="0"/>
      </c:catAx>
      <c:valAx>
        <c:axId val="244161960"/>
        <c:scaling>
          <c:orientation val="minMax"/>
          <c:max val="66"/>
          <c:min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4161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Differential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°F </a:t>
            </a:r>
            <a:r>
              <a:rPr lang="en-US"/>
              <a:t>(Exit vs Turn Pool)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Differential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multiLvlStrRef>
              <c:f>Temperature!$A$2:$B$542</c:f>
              <c:multiLvlStrCache>
                <c:ptCount val="541"/>
                <c:lvl>
                  <c:pt idx="0">
                    <c:v>10:00</c:v>
                  </c:pt>
                  <c:pt idx="1">
                    <c:v>10:05</c:v>
                  </c:pt>
                  <c:pt idx="2">
                    <c:v>10:10</c:v>
                  </c:pt>
                  <c:pt idx="3">
                    <c:v>10:15</c:v>
                  </c:pt>
                  <c:pt idx="4">
                    <c:v>10:20</c:v>
                  </c:pt>
                  <c:pt idx="5">
                    <c:v>10:25</c:v>
                  </c:pt>
                  <c:pt idx="6">
                    <c:v>10:30</c:v>
                  </c:pt>
                  <c:pt idx="7">
                    <c:v>10:35</c:v>
                  </c:pt>
                  <c:pt idx="8">
                    <c:v>10:40</c:v>
                  </c:pt>
                  <c:pt idx="9">
                    <c:v>10:45</c:v>
                  </c:pt>
                  <c:pt idx="10">
                    <c:v>10:50</c:v>
                  </c:pt>
                  <c:pt idx="11">
                    <c:v>10:55</c:v>
                  </c:pt>
                  <c:pt idx="12">
                    <c:v>11:00</c:v>
                  </c:pt>
                  <c:pt idx="13">
                    <c:v>11:05</c:v>
                  </c:pt>
                  <c:pt idx="14">
                    <c:v>11:10</c:v>
                  </c:pt>
                  <c:pt idx="15">
                    <c:v>11:15</c:v>
                  </c:pt>
                  <c:pt idx="16">
                    <c:v>11:20</c:v>
                  </c:pt>
                  <c:pt idx="17">
                    <c:v>11:25</c:v>
                  </c:pt>
                  <c:pt idx="18">
                    <c:v>11:30</c:v>
                  </c:pt>
                  <c:pt idx="19">
                    <c:v>11:35</c:v>
                  </c:pt>
                  <c:pt idx="20">
                    <c:v>11:40</c:v>
                  </c:pt>
                  <c:pt idx="21">
                    <c:v>11:45</c:v>
                  </c:pt>
                  <c:pt idx="22">
                    <c:v>11:50</c:v>
                  </c:pt>
                  <c:pt idx="23">
                    <c:v>11:55</c:v>
                  </c:pt>
                  <c:pt idx="24">
                    <c:v>12:00</c:v>
                  </c:pt>
                  <c:pt idx="25">
                    <c:v>12:05</c:v>
                  </c:pt>
                  <c:pt idx="26">
                    <c:v>12:10</c:v>
                  </c:pt>
                  <c:pt idx="27">
                    <c:v>12:15</c:v>
                  </c:pt>
                  <c:pt idx="28">
                    <c:v>12:20</c:v>
                  </c:pt>
                  <c:pt idx="29">
                    <c:v>12:25</c:v>
                  </c:pt>
                  <c:pt idx="30">
                    <c:v>12:30</c:v>
                  </c:pt>
                  <c:pt idx="31">
                    <c:v>12:35</c:v>
                  </c:pt>
                  <c:pt idx="32">
                    <c:v>12:40</c:v>
                  </c:pt>
                  <c:pt idx="33">
                    <c:v>12:45</c:v>
                  </c:pt>
                  <c:pt idx="34">
                    <c:v>12:50</c:v>
                  </c:pt>
                  <c:pt idx="35">
                    <c:v>12:55</c:v>
                  </c:pt>
                  <c:pt idx="36">
                    <c:v>13:00</c:v>
                  </c:pt>
                  <c:pt idx="37">
                    <c:v>13:05</c:v>
                  </c:pt>
                  <c:pt idx="38">
                    <c:v>13:10</c:v>
                  </c:pt>
                  <c:pt idx="39">
                    <c:v>13:15</c:v>
                  </c:pt>
                  <c:pt idx="40">
                    <c:v>13:20</c:v>
                  </c:pt>
                  <c:pt idx="41">
                    <c:v>13:25</c:v>
                  </c:pt>
                  <c:pt idx="42">
                    <c:v>13:30</c:v>
                  </c:pt>
                  <c:pt idx="43">
                    <c:v>13:35</c:v>
                  </c:pt>
                  <c:pt idx="44">
                    <c:v>13:40</c:v>
                  </c:pt>
                  <c:pt idx="45">
                    <c:v>13:45</c:v>
                  </c:pt>
                  <c:pt idx="46">
                    <c:v>13:50</c:v>
                  </c:pt>
                  <c:pt idx="47">
                    <c:v>13:55</c:v>
                  </c:pt>
                  <c:pt idx="48">
                    <c:v>14:00</c:v>
                  </c:pt>
                  <c:pt idx="49">
                    <c:v>14:05</c:v>
                  </c:pt>
                  <c:pt idx="50">
                    <c:v>14:10</c:v>
                  </c:pt>
                  <c:pt idx="51">
                    <c:v>14:15</c:v>
                  </c:pt>
                  <c:pt idx="52">
                    <c:v>14:20</c:v>
                  </c:pt>
                  <c:pt idx="53">
                    <c:v>14:25</c:v>
                  </c:pt>
                  <c:pt idx="54">
                    <c:v>14:30</c:v>
                  </c:pt>
                  <c:pt idx="55">
                    <c:v>14:35</c:v>
                  </c:pt>
                  <c:pt idx="56">
                    <c:v>14:40</c:v>
                  </c:pt>
                  <c:pt idx="57">
                    <c:v>14:45</c:v>
                  </c:pt>
                  <c:pt idx="58">
                    <c:v>14:50</c:v>
                  </c:pt>
                  <c:pt idx="59">
                    <c:v>14:55</c:v>
                  </c:pt>
                  <c:pt idx="60">
                    <c:v>15:00</c:v>
                  </c:pt>
                  <c:pt idx="61">
                    <c:v>15:05</c:v>
                  </c:pt>
                  <c:pt idx="62">
                    <c:v>15:10</c:v>
                  </c:pt>
                  <c:pt idx="63">
                    <c:v>15:15</c:v>
                  </c:pt>
                  <c:pt idx="64">
                    <c:v>15:20</c:v>
                  </c:pt>
                  <c:pt idx="65">
                    <c:v>15:25</c:v>
                  </c:pt>
                  <c:pt idx="66">
                    <c:v>15:30</c:v>
                  </c:pt>
                  <c:pt idx="67">
                    <c:v>15:35</c:v>
                  </c:pt>
                  <c:pt idx="68">
                    <c:v>15:40</c:v>
                  </c:pt>
                  <c:pt idx="69">
                    <c:v>15:45</c:v>
                  </c:pt>
                  <c:pt idx="70">
                    <c:v>15:50</c:v>
                  </c:pt>
                  <c:pt idx="71">
                    <c:v>15:55</c:v>
                  </c:pt>
                  <c:pt idx="72">
                    <c:v>16:00</c:v>
                  </c:pt>
                  <c:pt idx="73">
                    <c:v>16:05</c:v>
                  </c:pt>
                  <c:pt idx="74">
                    <c:v>16:10</c:v>
                  </c:pt>
                  <c:pt idx="75">
                    <c:v>16:15</c:v>
                  </c:pt>
                  <c:pt idx="76">
                    <c:v>16:20</c:v>
                  </c:pt>
                  <c:pt idx="77">
                    <c:v>16:25</c:v>
                  </c:pt>
                  <c:pt idx="78">
                    <c:v>16:30</c:v>
                  </c:pt>
                  <c:pt idx="79">
                    <c:v>16:35</c:v>
                  </c:pt>
                  <c:pt idx="80">
                    <c:v>16:40</c:v>
                  </c:pt>
                  <c:pt idx="81">
                    <c:v>16:45</c:v>
                  </c:pt>
                  <c:pt idx="82">
                    <c:v>16:50</c:v>
                  </c:pt>
                  <c:pt idx="83">
                    <c:v>16:55</c:v>
                  </c:pt>
                  <c:pt idx="84">
                    <c:v>17:00</c:v>
                  </c:pt>
                  <c:pt idx="85">
                    <c:v>17:05</c:v>
                  </c:pt>
                  <c:pt idx="86">
                    <c:v>17:10</c:v>
                  </c:pt>
                  <c:pt idx="87">
                    <c:v>17:15</c:v>
                  </c:pt>
                  <c:pt idx="88">
                    <c:v>17:20</c:v>
                  </c:pt>
                  <c:pt idx="89">
                    <c:v>17:25</c:v>
                  </c:pt>
                  <c:pt idx="90">
                    <c:v>17:30</c:v>
                  </c:pt>
                  <c:pt idx="91">
                    <c:v>17:35</c:v>
                  </c:pt>
                  <c:pt idx="92">
                    <c:v>17:40</c:v>
                  </c:pt>
                  <c:pt idx="93">
                    <c:v>17:45</c:v>
                  </c:pt>
                  <c:pt idx="94">
                    <c:v>17:50</c:v>
                  </c:pt>
                  <c:pt idx="95">
                    <c:v>17:55</c:v>
                  </c:pt>
                  <c:pt idx="96">
                    <c:v>18:00</c:v>
                  </c:pt>
                  <c:pt idx="97">
                    <c:v>18:05</c:v>
                  </c:pt>
                  <c:pt idx="98">
                    <c:v>18:10</c:v>
                  </c:pt>
                  <c:pt idx="99">
                    <c:v>18:15</c:v>
                  </c:pt>
                  <c:pt idx="100">
                    <c:v>18:20</c:v>
                  </c:pt>
                  <c:pt idx="101">
                    <c:v>18:25</c:v>
                  </c:pt>
                  <c:pt idx="102">
                    <c:v>18:30</c:v>
                  </c:pt>
                  <c:pt idx="103">
                    <c:v>18:35</c:v>
                  </c:pt>
                  <c:pt idx="104">
                    <c:v>18:40</c:v>
                  </c:pt>
                  <c:pt idx="105">
                    <c:v>18:45</c:v>
                  </c:pt>
                  <c:pt idx="106">
                    <c:v>18:50</c:v>
                  </c:pt>
                  <c:pt idx="107">
                    <c:v>18:55</c:v>
                  </c:pt>
                  <c:pt idx="108">
                    <c:v>19:00</c:v>
                  </c:pt>
                  <c:pt idx="109">
                    <c:v>19:05</c:v>
                  </c:pt>
                  <c:pt idx="110">
                    <c:v>19:10</c:v>
                  </c:pt>
                  <c:pt idx="111">
                    <c:v>19:15</c:v>
                  </c:pt>
                  <c:pt idx="112">
                    <c:v>19:20</c:v>
                  </c:pt>
                  <c:pt idx="113">
                    <c:v>19:25</c:v>
                  </c:pt>
                  <c:pt idx="114">
                    <c:v>19:30</c:v>
                  </c:pt>
                  <c:pt idx="115">
                    <c:v>19:35</c:v>
                  </c:pt>
                  <c:pt idx="116">
                    <c:v>19:40</c:v>
                  </c:pt>
                  <c:pt idx="117">
                    <c:v>19:45</c:v>
                  </c:pt>
                  <c:pt idx="118">
                    <c:v>19:50</c:v>
                  </c:pt>
                  <c:pt idx="119">
                    <c:v>19:55</c:v>
                  </c:pt>
                  <c:pt idx="120">
                    <c:v>20:00</c:v>
                  </c:pt>
                  <c:pt idx="121">
                    <c:v>20:05</c:v>
                  </c:pt>
                  <c:pt idx="122">
                    <c:v>20:10</c:v>
                  </c:pt>
                  <c:pt idx="123">
                    <c:v>20:15</c:v>
                  </c:pt>
                  <c:pt idx="124">
                    <c:v>20:20</c:v>
                  </c:pt>
                  <c:pt idx="125">
                    <c:v>20:25</c:v>
                  </c:pt>
                  <c:pt idx="126">
                    <c:v>20:30</c:v>
                  </c:pt>
                  <c:pt idx="127">
                    <c:v>20:35</c:v>
                  </c:pt>
                  <c:pt idx="128">
                    <c:v>20:40</c:v>
                  </c:pt>
                  <c:pt idx="129">
                    <c:v>20:45</c:v>
                  </c:pt>
                  <c:pt idx="130">
                    <c:v>20:50</c:v>
                  </c:pt>
                  <c:pt idx="131">
                    <c:v>20:55</c:v>
                  </c:pt>
                  <c:pt idx="132">
                    <c:v>21:00</c:v>
                  </c:pt>
                  <c:pt idx="133">
                    <c:v>21:05</c:v>
                  </c:pt>
                  <c:pt idx="134">
                    <c:v>21:10</c:v>
                  </c:pt>
                  <c:pt idx="135">
                    <c:v>21:15</c:v>
                  </c:pt>
                  <c:pt idx="136">
                    <c:v>21:20</c:v>
                  </c:pt>
                  <c:pt idx="137">
                    <c:v>21:25</c:v>
                  </c:pt>
                  <c:pt idx="138">
                    <c:v>21:30</c:v>
                  </c:pt>
                  <c:pt idx="139">
                    <c:v>21:35</c:v>
                  </c:pt>
                  <c:pt idx="140">
                    <c:v>21:40</c:v>
                  </c:pt>
                  <c:pt idx="141">
                    <c:v>21:45</c:v>
                  </c:pt>
                  <c:pt idx="142">
                    <c:v>21:50</c:v>
                  </c:pt>
                  <c:pt idx="143">
                    <c:v>21:55</c:v>
                  </c:pt>
                  <c:pt idx="144">
                    <c:v>22:00</c:v>
                  </c:pt>
                  <c:pt idx="145">
                    <c:v>22:05</c:v>
                  </c:pt>
                  <c:pt idx="146">
                    <c:v>22:10</c:v>
                  </c:pt>
                  <c:pt idx="147">
                    <c:v>22:15</c:v>
                  </c:pt>
                  <c:pt idx="148">
                    <c:v>22:20</c:v>
                  </c:pt>
                  <c:pt idx="149">
                    <c:v>22:25</c:v>
                  </c:pt>
                  <c:pt idx="150">
                    <c:v>22:30</c:v>
                  </c:pt>
                  <c:pt idx="151">
                    <c:v>22:35</c:v>
                  </c:pt>
                  <c:pt idx="152">
                    <c:v>22:40</c:v>
                  </c:pt>
                  <c:pt idx="153">
                    <c:v>22:45</c:v>
                  </c:pt>
                  <c:pt idx="154">
                    <c:v>22:50</c:v>
                  </c:pt>
                  <c:pt idx="155">
                    <c:v>22:55</c:v>
                  </c:pt>
                  <c:pt idx="156">
                    <c:v>23:00</c:v>
                  </c:pt>
                  <c:pt idx="157">
                    <c:v>23:05</c:v>
                  </c:pt>
                  <c:pt idx="158">
                    <c:v>23:10</c:v>
                  </c:pt>
                  <c:pt idx="159">
                    <c:v>23:15</c:v>
                  </c:pt>
                  <c:pt idx="160">
                    <c:v>23:20</c:v>
                  </c:pt>
                  <c:pt idx="161">
                    <c:v>23:25</c:v>
                  </c:pt>
                  <c:pt idx="162">
                    <c:v>23:30</c:v>
                  </c:pt>
                  <c:pt idx="163">
                    <c:v>23:35</c:v>
                  </c:pt>
                  <c:pt idx="164">
                    <c:v>23:40</c:v>
                  </c:pt>
                  <c:pt idx="165">
                    <c:v>23:45</c:v>
                  </c:pt>
                  <c:pt idx="166">
                    <c:v>23:50</c:v>
                  </c:pt>
                  <c:pt idx="167">
                    <c:v>23:55</c:v>
                  </c:pt>
                  <c:pt idx="168">
                    <c:v>0:00</c:v>
                  </c:pt>
                  <c:pt idx="169">
                    <c:v>0:05</c:v>
                  </c:pt>
                  <c:pt idx="170">
                    <c:v>0:10</c:v>
                  </c:pt>
                  <c:pt idx="171">
                    <c:v>0:15</c:v>
                  </c:pt>
                  <c:pt idx="172">
                    <c:v>0:20</c:v>
                  </c:pt>
                  <c:pt idx="173">
                    <c:v>0:25</c:v>
                  </c:pt>
                  <c:pt idx="174">
                    <c:v>0:30</c:v>
                  </c:pt>
                  <c:pt idx="175">
                    <c:v>0:35</c:v>
                  </c:pt>
                  <c:pt idx="176">
                    <c:v>0:40</c:v>
                  </c:pt>
                  <c:pt idx="177">
                    <c:v>0:45</c:v>
                  </c:pt>
                  <c:pt idx="178">
                    <c:v>0:50</c:v>
                  </c:pt>
                  <c:pt idx="179">
                    <c:v>0:55</c:v>
                  </c:pt>
                  <c:pt idx="180">
                    <c:v>1:00</c:v>
                  </c:pt>
                  <c:pt idx="181">
                    <c:v>1:05</c:v>
                  </c:pt>
                  <c:pt idx="182">
                    <c:v>1:10</c:v>
                  </c:pt>
                  <c:pt idx="183">
                    <c:v>1:15</c:v>
                  </c:pt>
                  <c:pt idx="184">
                    <c:v>1:20</c:v>
                  </c:pt>
                  <c:pt idx="185">
                    <c:v>1:25</c:v>
                  </c:pt>
                  <c:pt idx="186">
                    <c:v>1:30</c:v>
                  </c:pt>
                  <c:pt idx="187">
                    <c:v>1:35</c:v>
                  </c:pt>
                  <c:pt idx="188">
                    <c:v>1:40</c:v>
                  </c:pt>
                  <c:pt idx="189">
                    <c:v>1:45</c:v>
                  </c:pt>
                  <c:pt idx="190">
                    <c:v>1:50</c:v>
                  </c:pt>
                  <c:pt idx="191">
                    <c:v>1:55</c:v>
                  </c:pt>
                  <c:pt idx="192">
                    <c:v>2:00</c:v>
                  </c:pt>
                  <c:pt idx="193">
                    <c:v>2:05</c:v>
                  </c:pt>
                  <c:pt idx="194">
                    <c:v>2:10</c:v>
                  </c:pt>
                  <c:pt idx="195">
                    <c:v>2:15</c:v>
                  </c:pt>
                  <c:pt idx="196">
                    <c:v>2:20</c:v>
                  </c:pt>
                  <c:pt idx="197">
                    <c:v>2:25</c:v>
                  </c:pt>
                  <c:pt idx="198">
                    <c:v>2:30</c:v>
                  </c:pt>
                  <c:pt idx="199">
                    <c:v>2:35</c:v>
                  </c:pt>
                  <c:pt idx="200">
                    <c:v>2:40</c:v>
                  </c:pt>
                  <c:pt idx="201">
                    <c:v>2:45</c:v>
                  </c:pt>
                  <c:pt idx="202">
                    <c:v>2:50</c:v>
                  </c:pt>
                  <c:pt idx="203">
                    <c:v>2:55</c:v>
                  </c:pt>
                  <c:pt idx="204">
                    <c:v>3:00</c:v>
                  </c:pt>
                  <c:pt idx="205">
                    <c:v>3:05</c:v>
                  </c:pt>
                  <c:pt idx="206">
                    <c:v>3:10</c:v>
                  </c:pt>
                  <c:pt idx="207">
                    <c:v>3:15</c:v>
                  </c:pt>
                  <c:pt idx="208">
                    <c:v>3:20</c:v>
                  </c:pt>
                  <c:pt idx="209">
                    <c:v>3:25</c:v>
                  </c:pt>
                  <c:pt idx="210">
                    <c:v>3:30</c:v>
                  </c:pt>
                  <c:pt idx="211">
                    <c:v>3:35</c:v>
                  </c:pt>
                  <c:pt idx="212">
                    <c:v>3:40</c:v>
                  </c:pt>
                  <c:pt idx="213">
                    <c:v>3:45</c:v>
                  </c:pt>
                  <c:pt idx="214">
                    <c:v>3:50</c:v>
                  </c:pt>
                  <c:pt idx="215">
                    <c:v>3:55</c:v>
                  </c:pt>
                  <c:pt idx="216">
                    <c:v>4:00</c:v>
                  </c:pt>
                  <c:pt idx="217">
                    <c:v>4:05</c:v>
                  </c:pt>
                  <c:pt idx="218">
                    <c:v>4:10</c:v>
                  </c:pt>
                  <c:pt idx="219">
                    <c:v>4:15</c:v>
                  </c:pt>
                  <c:pt idx="220">
                    <c:v>4:20</c:v>
                  </c:pt>
                  <c:pt idx="221">
                    <c:v>4:25</c:v>
                  </c:pt>
                  <c:pt idx="222">
                    <c:v>4:30</c:v>
                  </c:pt>
                  <c:pt idx="223">
                    <c:v>4:35</c:v>
                  </c:pt>
                  <c:pt idx="224">
                    <c:v>4:40</c:v>
                  </c:pt>
                  <c:pt idx="225">
                    <c:v>4:45</c:v>
                  </c:pt>
                  <c:pt idx="226">
                    <c:v>4:50</c:v>
                  </c:pt>
                  <c:pt idx="227">
                    <c:v>4:55</c:v>
                  </c:pt>
                  <c:pt idx="228">
                    <c:v>5:00</c:v>
                  </c:pt>
                  <c:pt idx="229">
                    <c:v>5:05</c:v>
                  </c:pt>
                  <c:pt idx="230">
                    <c:v>5:10</c:v>
                  </c:pt>
                  <c:pt idx="231">
                    <c:v>5:15</c:v>
                  </c:pt>
                  <c:pt idx="232">
                    <c:v>5:20</c:v>
                  </c:pt>
                  <c:pt idx="233">
                    <c:v>5:25</c:v>
                  </c:pt>
                  <c:pt idx="234">
                    <c:v>5:30</c:v>
                  </c:pt>
                  <c:pt idx="235">
                    <c:v>5:35</c:v>
                  </c:pt>
                  <c:pt idx="236">
                    <c:v>5:40</c:v>
                  </c:pt>
                  <c:pt idx="237">
                    <c:v>5:45</c:v>
                  </c:pt>
                  <c:pt idx="238">
                    <c:v>5:50</c:v>
                  </c:pt>
                  <c:pt idx="239">
                    <c:v>5:55</c:v>
                  </c:pt>
                  <c:pt idx="240">
                    <c:v>6:00</c:v>
                  </c:pt>
                  <c:pt idx="241">
                    <c:v>6:05</c:v>
                  </c:pt>
                  <c:pt idx="242">
                    <c:v>6:10</c:v>
                  </c:pt>
                  <c:pt idx="243">
                    <c:v>6:15</c:v>
                  </c:pt>
                  <c:pt idx="244">
                    <c:v>6:20</c:v>
                  </c:pt>
                  <c:pt idx="245">
                    <c:v>6:25</c:v>
                  </c:pt>
                  <c:pt idx="246">
                    <c:v>6:30</c:v>
                  </c:pt>
                  <c:pt idx="247">
                    <c:v>6:35</c:v>
                  </c:pt>
                  <c:pt idx="248">
                    <c:v>6:40</c:v>
                  </c:pt>
                  <c:pt idx="249">
                    <c:v>6:45</c:v>
                  </c:pt>
                  <c:pt idx="250">
                    <c:v>6:50</c:v>
                  </c:pt>
                  <c:pt idx="251">
                    <c:v>6:55</c:v>
                  </c:pt>
                  <c:pt idx="252">
                    <c:v>7:00</c:v>
                  </c:pt>
                  <c:pt idx="253">
                    <c:v>7:05</c:v>
                  </c:pt>
                  <c:pt idx="254">
                    <c:v>7:10</c:v>
                  </c:pt>
                  <c:pt idx="255">
                    <c:v>7:15</c:v>
                  </c:pt>
                  <c:pt idx="256">
                    <c:v>7:20</c:v>
                  </c:pt>
                  <c:pt idx="257">
                    <c:v>7:25</c:v>
                  </c:pt>
                  <c:pt idx="258">
                    <c:v>7:30</c:v>
                  </c:pt>
                  <c:pt idx="259">
                    <c:v>7:35</c:v>
                  </c:pt>
                  <c:pt idx="260">
                    <c:v>7:40</c:v>
                  </c:pt>
                  <c:pt idx="261">
                    <c:v>7:45</c:v>
                  </c:pt>
                  <c:pt idx="262">
                    <c:v>7:50</c:v>
                  </c:pt>
                  <c:pt idx="263">
                    <c:v>7:55</c:v>
                  </c:pt>
                  <c:pt idx="264">
                    <c:v>8:00</c:v>
                  </c:pt>
                  <c:pt idx="265">
                    <c:v>8:05</c:v>
                  </c:pt>
                  <c:pt idx="266">
                    <c:v>8:10</c:v>
                  </c:pt>
                  <c:pt idx="267">
                    <c:v>8:15</c:v>
                  </c:pt>
                  <c:pt idx="268">
                    <c:v>8:20</c:v>
                  </c:pt>
                  <c:pt idx="269">
                    <c:v>8:25</c:v>
                  </c:pt>
                  <c:pt idx="270">
                    <c:v>8:30</c:v>
                  </c:pt>
                  <c:pt idx="271">
                    <c:v>8:35</c:v>
                  </c:pt>
                  <c:pt idx="272">
                    <c:v>8:40</c:v>
                  </c:pt>
                  <c:pt idx="273">
                    <c:v>8:45</c:v>
                  </c:pt>
                  <c:pt idx="274">
                    <c:v>8:50</c:v>
                  </c:pt>
                  <c:pt idx="275">
                    <c:v>8:55</c:v>
                  </c:pt>
                  <c:pt idx="276">
                    <c:v>9:00</c:v>
                  </c:pt>
                  <c:pt idx="277">
                    <c:v>9:05</c:v>
                  </c:pt>
                  <c:pt idx="278">
                    <c:v>9:10</c:v>
                  </c:pt>
                  <c:pt idx="279">
                    <c:v>9:15</c:v>
                  </c:pt>
                  <c:pt idx="280">
                    <c:v>9:20</c:v>
                  </c:pt>
                  <c:pt idx="281">
                    <c:v>9:25</c:v>
                  </c:pt>
                  <c:pt idx="282">
                    <c:v>9:30</c:v>
                  </c:pt>
                  <c:pt idx="283">
                    <c:v>9:35</c:v>
                  </c:pt>
                  <c:pt idx="284">
                    <c:v>9:40</c:v>
                  </c:pt>
                  <c:pt idx="285">
                    <c:v>9:45</c:v>
                  </c:pt>
                  <c:pt idx="286">
                    <c:v>9:50</c:v>
                  </c:pt>
                  <c:pt idx="287">
                    <c:v>9:55</c:v>
                  </c:pt>
                  <c:pt idx="288">
                    <c:v>10:00</c:v>
                  </c:pt>
                  <c:pt idx="289">
                    <c:v>10:05</c:v>
                  </c:pt>
                  <c:pt idx="290">
                    <c:v>10:10</c:v>
                  </c:pt>
                  <c:pt idx="291">
                    <c:v>10:15</c:v>
                  </c:pt>
                  <c:pt idx="292">
                    <c:v>10:20</c:v>
                  </c:pt>
                  <c:pt idx="293">
                    <c:v>10:25</c:v>
                  </c:pt>
                  <c:pt idx="295">
                    <c:v>10:30</c:v>
                  </c:pt>
                  <c:pt idx="296">
                    <c:v>10:35</c:v>
                  </c:pt>
                  <c:pt idx="297">
                    <c:v>10:40</c:v>
                  </c:pt>
                  <c:pt idx="298">
                    <c:v>10:45</c:v>
                  </c:pt>
                  <c:pt idx="299">
                    <c:v>10:50</c:v>
                  </c:pt>
                  <c:pt idx="300">
                    <c:v>10:55</c:v>
                  </c:pt>
                  <c:pt idx="301">
                    <c:v>11:00</c:v>
                  </c:pt>
                  <c:pt idx="302">
                    <c:v>11:05</c:v>
                  </c:pt>
                  <c:pt idx="303">
                    <c:v>11:10</c:v>
                  </c:pt>
                  <c:pt idx="304">
                    <c:v>11:15</c:v>
                  </c:pt>
                  <c:pt idx="305">
                    <c:v>11:20</c:v>
                  </c:pt>
                  <c:pt idx="306">
                    <c:v>11:25</c:v>
                  </c:pt>
                  <c:pt idx="307">
                    <c:v>11:30</c:v>
                  </c:pt>
                  <c:pt idx="308">
                    <c:v>11:35</c:v>
                  </c:pt>
                  <c:pt idx="309">
                    <c:v>11:40</c:v>
                  </c:pt>
                  <c:pt idx="310">
                    <c:v>11:45</c:v>
                  </c:pt>
                  <c:pt idx="311">
                    <c:v>11:50</c:v>
                  </c:pt>
                  <c:pt idx="312">
                    <c:v>11:55</c:v>
                  </c:pt>
                  <c:pt idx="313">
                    <c:v>12:00</c:v>
                  </c:pt>
                  <c:pt idx="314">
                    <c:v>12:05</c:v>
                  </c:pt>
                  <c:pt idx="315">
                    <c:v>12:10</c:v>
                  </c:pt>
                  <c:pt idx="316">
                    <c:v>12:15</c:v>
                  </c:pt>
                  <c:pt idx="317">
                    <c:v>12:20</c:v>
                  </c:pt>
                  <c:pt idx="318">
                    <c:v>12:25</c:v>
                  </c:pt>
                  <c:pt idx="319">
                    <c:v>12:30</c:v>
                  </c:pt>
                  <c:pt idx="320">
                    <c:v>12:35</c:v>
                  </c:pt>
                  <c:pt idx="321">
                    <c:v>12:40</c:v>
                  </c:pt>
                  <c:pt idx="322">
                    <c:v>12:45</c:v>
                  </c:pt>
                  <c:pt idx="323">
                    <c:v>12:50</c:v>
                  </c:pt>
                  <c:pt idx="324">
                    <c:v>12:55</c:v>
                  </c:pt>
                  <c:pt idx="325">
                    <c:v>13:00</c:v>
                  </c:pt>
                  <c:pt idx="326">
                    <c:v>13:05</c:v>
                  </c:pt>
                  <c:pt idx="327">
                    <c:v>13:10</c:v>
                  </c:pt>
                  <c:pt idx="328">
                    <c:v>13:15</c:v>
                  </c:pt>
                  <c:pt idx="329">
                    <c:v>13:20</c:v>
                  </c:pt>
                  <c:pt idx="330">
                    <c:v>13:25</c:v>
                  </c:pt>
                  <c:pt idx="331">
                    <c:v>13:30</c:v>
                  </c:pt>
                  <c:pt idx="332">
                    <c:v>13:35</c:v>
                  </c:pt>
                  <c:pt idx="333">
                    <c:v>13:40</c:v>
                  </c:pt>
                  <c:pt idx="334">
                    <c:v>13:45</c:v>
                  </c:pt>
                  <c:pt idx="335">
                    <c:v>13:50</c:v>
                  </c:pt>
                  <c:pt idx="336">
                    <c:v>13:55</c:v>
                  </c:pt>
                  <c:pt idx="337">
                    <c:v>14:00</c:v>
                  </c:pt>
                  <c:pt idx="338">
                    <c:v>14:05</c:v>
                  </c:pt>
                  <c:pt idx="339">
                    <c:v>14:10</c:v>
                  </c:pt>
                  <c:pt idx="340">
                    <c:v>14:15</c:v>
                  </c:pt>
                  <c:pt idx="341">
                    <c:v>14:20</c:v>
                  </c:pt>
                  <c:pt idx="342">
                    <c:v>14:25</c:v>
                  </c:pt>
                  <c:pt idx="343">
                    <c:v>14:30</c:v>
                  </c:pt>
                  <c:pt idx="344">
                    <c:v>14:35</c:v>
                  </c:pt>
                  <c:pt idx="345">
                    <c:v>14:40</c:v>
                  </c:pt>
                  <c:pt idx="346">
                    <c:v>14:45</c:v>
                  </c:pt>
                  <c:pt idx="347">
                    <c:v>14:50</c:v>
                  </c:pt>
                  <c:pt idx="348">
                    <c:v>14:55</c:v>
                  </c:pt>
                  <c:pt idx="349">
                    <c:v>15:00</c:v>
                  </c:pt>
                  <c:pt idx="350">
                    <c:v>15:05</c:v>
                  </c:pt>
                  <c:pt idx="351">
                    <c:v>15:10</c:v>
                  </c:pt>
                  <c:pt idx="352">
                    <c:v>15:15</c:v>
                  </c:pt>
                  <c:pt idx="353">
                    <c:v>15:20</c:v>
                  </c:pt>
                  <c:pt idx="354">
                    <c:v>15:25</c:v>
                  </c:pt>
                  <c:pt idx="355">
                    <c:v>15:30</c:v>
                  </c:pt>
                  <c:pt idx="356">
                    <c:v>15:35</c:v>
                  </c:pt>
                  <c:pt idx="357">
                    <c:v>15:40</c:v>
                  </c:pt>
                  <c:pt idx="358">
                    <c:v>15:45</c:v>
                  </c:pt>
                  <c:pt idx="359">
                    <c:v>15:50</c:v>
                  </c:pt>
                  <c:pt idx="360">
                    <c:v>15:55</c:v>
                  </c:pt>
                  <c:pt idx="361">
                    <c:v>16:00</c:v>
                  </c:pt>
                  <c:pt idx="362">
                    <c:v>16:05</c:v>
                  </c:pt>
                  <c:pt idx="363">
                    <c:v>16:10</c:v>
                  </c:pt>
                  <c:pt idx="364">
                    <c:v>16:15</c:v>
                  </c:pt>
                  <c:pt idx="365">
                    <c:v>16:20</c:v>
                  </c:pt>
                  <c:pt idx="366">
                    <c:v>16:25</c:v>
                  </c:pt>
                  <c:pt idx="367">
                    <c:v>16:30</c:v>
                  </c:pt>
                  <c:pt idx="368">
                    <c:v>16:35</c:v>
                  </c:pt>
                  <c:pt idx="369">
                    <c:v>16:40</c:v>
                  </c:pt>
                  <c:pt idx="370">
                    <c:v>16:45</c:v>
                  </c:pt>
                  <c:pt idx="371">
                    <c:v>16:50</c:v>
                  </c:pt>
                  <c:pt idx="372">
                    <c:v>16:55</c:v>
                  </c:pt>
                  <c:pt idx="373">
                    <c:v>17:00</c:v>
                  </c:pt>
                  <c:pt idx="374">
                    <c:v>17:05</c:v>
                  </c:pt>
                  <c:pt idx="375">
                    <c:v>17:10</c:v>
                  </c:pt>
                  <c:pt idx="376">
                    <c:v>17:15</c:v>
                  </c:pt>
                  <c:pt idx="377">
                    <c:v>17:20</c:v>
                  </c:pt>
                  <c:pt idx="378">
                    <c:v>17:25</c:v>
                  </c:pt>
                  <c:pt idx="379">
                    <c:v>17:30</c:v>
                  </c:pt>
                  <c:pt idx="380">
                    <c:v>17:35</c:v>
                  </c:pt>
                  <c:pt idx="381">
                    <c:v>17:40</c:v>
                  </c:pt>
                  <c:pt idx="382">
                    <c:v>17:45</c:v>
                  </c:pt>
                  <c:pt idx="383">
                    <c:v>17:50</c:v>
                  </c:pt>
                  <c:pt idx="384">
                    <c:v>17:55</c:v>
                  </c:pt>
                  <c:pt idx="385">
                    <c:v>18:00</c:v>
                  </c:pt>
                  <c:pt idx="386">
                    <c:v>18:05</c:v>
                  </c:pt>
                  <c:pt idx="387">
                    <c:v>18:10</c:v>
                  </c:pt>
                  <c:pt idx="388">
                    <c:v>18:15</c:v>
                  </c:pt>
                  <c:pt idx="389">
                    <c:v>18:20</c:v>
                  </c:pt>
                  <c:pt idx="390">
                    <c:v>18:25</c:v>
                  </c:pt>
                  <c:pt idx="391">
                    <c:v>18:30</c:v>
                  </c:pt>
                  <c:pt idx="392">
                    <c:v>18:35</c:v>
                  </c:pt>
                  <c:pt idx="393">
                    <c:v>18:40</c:v>
                  </c:pt>
                  <c:pt idx="394">
                    <c:v>18:45</c:v>
                  </c:pt>
                  <c:pt idx="395">
                    <c:v>18:50</c:v>
                  </c:pt>
                  <c:pt idx="396">
                    <c:v>18:55</c:v>
                  </c:pt>
                  <c:pt idx="397">
                    <c:v>19:00</c:v>
                  </c:pt>
                  <c:pt idx="398">
                    <c:v>19:05</c:v>
                  </c:pt>
                  <c:pt idx="399">
                    <c:v>19:10</c:v>
                  </c:pt>
                  <c:pt idx="400">
                    <c:v>19:15</c:v>
                  </c:pt>
                  <c:pt idx="401">
                    <c:v>19:20</c:v>
                  </c:pt>
                  <c:pt idx="402">
                    <c:v>19:25</c:v>
                  </c:pt>
                  <c:pt idx="403">
                    <c:v>19:30</c:v>
                  </c:pt>
                  <c:pt idx="404">
                    <c:v>19:35</c:v>
                  </c:pt>
                  <c:pt idx="405">
                    <c:v>19:40</c:v>
                  </c:pt>
                  <c:pt idx="406">
                    <c:v>19:45</c:v>
                  </c:pt>
                  <c:pt idx="407">
                    <c:v>19:50</c:v>
                  </c:pt>
                  <c:pt idx="408">
                    <c:v>19:55</c:v>
                  </c:pt>
                  <c:pt idx="409">
                    <c:v>20:00</c:v>
                  </c:pt>
                  <c:pt idx="410">
                    <c:v>20:05</c:v>
                  </c:pt>
                  <c:pt idx="411">
                    <c:v>20:10</c:v>
                  </c:pt>
                  <c:pt idx="412">
                    <c:v>20:15</c:v>
                  </c:pt>
                  <c:pt idx="413">
                    <c:v>20:20</c:v>
                  </c:pt>
                  <c:pt idx="414">
                    <c:v>20:25</c:v>
                  </c:pt>
                  <c:pt idx="415">
                    <c:v>20:30</c:v>
                  </c:pt>
                  <c:pt idx="416">
                    <c:v>20:35</c:v>
                  </c:pt>
                  <c:pt idx="417">
                    <c:v>20:40</c:v>
                  </c:pt>
                  <c:pt idx="418">
                    <c:v>20:45</c:v>
                  </c:pt>
                  <c:pt idx="419">
                    <c:v>20:50</c:v>
                  </c:pt>
                  <c:pt idx="420">
                    <c:v>20:55</c:v>
                  </c:pt>
                  <c:pt idx="421">
                    <c:v>21:00</c:v>
                  </c:pt>
                  <c:pt idx="422">
                    <c:v>21:05</c:v>
                  </c:pt>
                  <c:pt idx="423">
                    <c:v>21:10</c:v>
                  </c:pt>
                  <c:pt idx="424">
                    <c:v>21:15</c:v>
                  </c:pt>
                  <c:pt idx="425">
                    <c:v>21:20</c:v>
                  </c:pt>
                  <c:pt idx="426">
                    <c:v>21:25</c:v>
                  </c:pt>
                  <c:pt idx="427">
                    <c:v>21:30</c:v>
                  </c:pt>
                  <c:pt idx="428">
                    <c:v>21:35</c:v>
                  </c:pt>
                  <c:pt idx="429">
                    <c:v>21:40</c:v>
                  </c:pt>
                  <c:pt idx="430">
                    <c:v>21:45</c:v>
                  </c:pt>
                  <c:pt idx="431">
                    <c:v>21:50</c:v>
                  </c:pt>
                  <c:pt idx="432">
                    <c:v>21:55</c:v>
                  </c:pt>
                  <c:pt idx="433">
                    <c:v>22:00</c:v>
                  </c:pt>
                  <c:pt idx="434">
                    <c:v>22:05</c:v>
                  </c:pt>
                  <c:pt idx="435">
                    <c:v>22:10</c:v>
                  </c:pt>
                  <c:pt idx="436">
                    <c:v>22:15</c:v>
                  </c:pt>
                  <c:pt idx="437">
                    <c:v>22:20</c:v>
                  </c:pt>
                  <c:pt idx="438">
                    <c:v>22:25</c:v>
                  </c:pt>
                  <c:pt idx="439">
                    <c:v>22:30</c:v>
                  </c:pt>
                  <c:pt idx="440">
                    <c:v>22:35</c:v>
                  </c:pt>
                  <c:pt idx="441">
                    <c:v>22:40</c:v>
                  </c:pt>
                  <c:pt idx="442">
                    <c:v>22:45</c:v>
                  </c:pt>
                  <c:pt idx="443">
                    <c:v>22:50</c:v>
                  </c:pt>
                  <c:pt idx="444">
                    <c:v>22:55</c:v>
                  </c:pt>
                  <c:pt idx="445">
                    <c:v>23:00</c:v>
                  </c:pt>
                  <c:pt idx="446">
                    <c:v>23:05</c:v>
                  </c:pt>
                  <c:pt idx="447">
                    <c:v>23:10</c:v>
                  </c:pt>
                  <c:pt idx="448">
                    <c:v>23:15</c:v>
                  </c:pt>
                  <c:pt idx="449">
                    <c:v>23:20</c:v>
                  </c:pt>
                  <c:pt idx="450">
                    <c:v>23:25</c:v>
                  </c:pt>
                  <c:pt idx="451">
                    <c:v>23:30</c:v>
                  </c:pt>
                  <c:pt idx="452">
                    <c:v>23:35</c:v>
                  </c:pt>
                  <c:pt idx="453">
                    <c:v>23:40</c:v>
                  </c:pt>
                  <c:pt idx="454">
                    <c:v>23:45</c:v>
                  </c:pt>
                  <c:pt idx="455">
                    <c:v>23:50</c:v>
                  </c:pt>
                  <c:pt idx="456">
                    <c:v>23:55</c:v>
                  </c:pt>
                  <c:pt idx="457">
                    <c:v>0:00</c:v>
                  </c:pt>
                  <c:pt idx="458">
                    <c:v>0:05</c:v>
                  </c:pt>
                  <c:pt idx="459">
                    <c:v>0:10</c:v>
                  </c:pt>
                  <c:pt idx="460">
                    <c:v>0:15</c:v>
                  </c:pt>
                  <c:pt idx="461">
                    <c:v>0:20</c:v>
                  </c:pt>
                  <c:pt idx="462">
                    <c:v>0:25</c:v>
                  </c:pt>
                  <c:pt idx="463">
                    <c:v>0:30</c:v>
                  </c:pt>
                  <c:pt idx="464">
                    <c:v>0:35</c:v>
                  </c:pt>
                  <c:pt idx="465">
                    <c:v>0:40</c:v>
                  </c:pt>
                  <c:pt idx="466">
                    <c:v>0:45</c:v>
                  </c:pt>
                  <c:pt idx="467">
                    <c:v>0:50</c:v>
                  </c:pt>
                  <c:pt idx="468">
                    <c:v>0:55</c:v>
                  </c:pt>
                  <c:pt idx="469">
                    <c:v>1:00</c:v>
                  </c:pt>
                  <c:pt idx="470">
                    <c:v>1:05</c:v>
                  </c:pt>
                  <c:pt idx="471">
                    <c:v>1:10</c:v>
                  </c:pt>
                  <c:pt idx="472">
                    <c:v>1:15</c:v>
                  </c:pt>
                  <c:pt idx="473">
                    <c:v>1:20</c:v>
                  </c:pt>
                  <c:pt idx="474">
                    <c:v>1:25</c:v>
                  </c:pt>
                  <c:pt idx="475">
                    <c:v>1:30</c:v>
                  </c:pt>
                  <c:pt idx="476">
                    <c:v>1:35</c:v>
                  </c:pt>
                  <c:pt idx="477">
                    <c:v>1:40</c:v>
                  </c:pt>
                  <c:pt idx="478">
                    <c:v>1:45</c:v>
                  </c:pt>
                  <c:pt idx="479">
                    <c:v>1:50</c:v>
                  </c:pt>
                  <c:pt idx="480">
                    <c:v>1:55</c:v>
                  </c:pt>
                  <c:pt idx="481">
                    <c:v>2:00</c:v>
                  </c:pt>
                  <c:pt idx="482">
                    <c:v>2:05</c:v>
                  </c:pt>
                  <c:pt idx="483">
                    <c:v>2:10</c:v>
                  </c:pt>
                  <c:pt idx="484">
                    <c:v>2:15</c:v>
                  </c:pt>
                  <c:pt idx="485">
                    <c:v>2:20</c:v>
                  </c:pt>
                  <c:pt idx="486">
                    <c:v>2:25</c:v>
                  </c:pt>
                  <c:pt idx="487">
                    <c:v>2:30</c:v>
                  </c:pt>
                  <c:pt idx="488">
                    <c:v>2:35</c:v>
                  </c:pt>
                  <c:pt idx="489">
                    <c:v>2:40</c:v>
                  </c:pt>
                  <c:pt idx="490">
                    <c:v>2:45</c:v>
                  </c:pt>
                  <c:pt idx="491">
                    <c:v>2:50</c:v>
                  </c:pt>
                  <c:pt idx="492">
                    <c:v>2:55</c:v>
                  </c:pt>
                  <c:pt idx="493">
                    <c:v>3:00</c:v>
                  </c:pt>
                  <c:pt idx="494">
                    <c:v>3:05</c:v>
                  </c:pt>
                  <c:pt idx="495">
                    <c:v>3:10</c:v>
                  </c:pt>
                  <c:pt idx="496">
                    <c:v>3:15</c:v>
                  </c:pt>
                  <c:pt idx="497">
                    <c:v>3:20</c:v>
                  </c:pt>
                  <c:pt idx="498">
                    <c:v>3:25</c:v>
                  </c:pt>
                  <c:pt idx="499">
                    <c:v>3:30</c:v>
                  </c:pt>
                  <c:pt idx="500">
                    <c:v>3:35</c:v>
                  </c:pt>
                  <c:pt idx="501">
                    <c:v>3:40</c:v>
                  </c:pt>
                  <c:pt idx="502">
                    <c:v>3:45</c:v>
                  </c:pt>
                  <c:pt idx="503">
                    <c:v>3:50</c:v>
                  </c:pt>
                  <c:pt idx="504">
                    <c:v>3:55</c:v>
                  </c:pt>
                  <c:pt idx="505">
                    <c:v>4:00</c:v>
                  </c:pt>
                  <c:pt idx="506">
                    <c:v>4:05</c:v>
                  </c:pt>
                  <c:pt idx="507">
                    <c:v>4:10</c:v>
                  </c:pt>
                  <c:pt idx="508">
                    <c:v>4:15</c:v>
                  </c:pt>
                  <c:pt idx="509">
                    <c:v>4:20</c:v>
                  </c:pt>
                  <c:pt idx="510">
                    <c:v>4:25</c:v>
                  </c:pt>
                  <c:pt idx="511">
                    <c:v>4:30</c:v>
                  </c:pt>
                  <c:pt idx="512">
                    <c:v>4:35</c:v>
                  </c:pt>
                  <c:pt idx="513">
                    <c:v>4:40</c:v>
                  </c:pt>
                  <c:pt idx="514">
                    <c:v>4:45</c:v>
                  </c:pt>
                  <c:pt idx="515">
                    <c:v>4:50</c:v>
                  </c:pt>
                  <c:pt idx="516">
                    <c:v>4:55</c:v>
                  </c:pt>
                  <c:pt idx="517">
                    <c:v>5:00</c:v>
                  </c:pt>
                  <c:pt idx="518">
                    <c:v>5:05</c:v>
                  </c:pt>
                  <c:pt idx="519">
                    <c:v>5:10</c:v>
                  </c:pt>
                  <c:pt idx="520">
                    <c:v>5:15</c:v>
                  </c:pt>
                  <c:pt idx="521">
                    <c:v>5:20</c:v>
                  </c:pt>
                  <c:pt idx="522">
                    <c:v>5:25</c:v>
                  </c:pt>
                  <c:pt idx="523">
                    <c:v>5:30</c:v>
                  </c:pt>
                  <c:pt idx="524">
                    <c:v>5:35</c:v>
                  </c:pt>
                  <c:pt idx="525">
                    <c:v>5:40</c:v>
                  </c:pt>
                  <c:pt idx="526">
                    <c:v>5:45</c:v>
                  </c:pt>
                  <c:pt idx="527">
                    <c:v>5:50</c:v>
                  </c:pt>
                  <c:pt idx="528">
                    <c:v>5:55</c:v>
                  </c:pt>
                  <c:pt idx="529">
                    <c:v>6:00</c:v>
                  </c:pt>
                  <c:pt idx="530">
                    <c:v>6:05</c:v>
                  </c:pt>
                  <c:pt idx="531">
                    <c:v>6:10</c:v>
                  </c:pt>
                  <c:pt idx="532">
                    <c:v>6:15</c:v>
                  </c:pt>
                  <c:pt idx="533">
                    <c:v>6:20</c:v>
                  </c:pt>
                  <c:pt idx="534">
                    <c:v>6:25</c:v>
                  </c:pt>
                  <c:pt idx="535">
                    <c:v>6:30</c:v>
                  </c:pt>
                  <c:pt idx="536">
                    <c:v>6:35</c:v>
                  </c:pt>
                  <c:pt idx="537">
                    <c:v>6:40</c:v>
                  </c:pt>
                  <c:pt idx="538">
                    <c:v>6:45</c:v>
                  </c:pt>
                  <c:pt idx="539">
                    <c:v>6:50</c:v>
                  </c:pt>
                  <c:pt idx="540">
                    <c:v>6:55</c:v>
                  </c:pt>
                </c:lvl>
                <c:lvl>
                  <c:pt idx="0">
                    <c:v>6/5/2016</c:v>
                  </c:pt>
                  <c:pt idx="1">
                    <c:v>6/5/2016</c:v>
                  </c:pt>
                  <c:pt idx="2">
                    <c:v>6/5/2016</c:v>
                  </c:pt>
                  <c:pt idx="3">
                    <c:v>6/5/2016</c:v>
                  </c:pt>
                  <c:pt idx="4">
                    <c:v>6/5/2016</c:v>
                  </c:pt>
                  <c:pt idx="5">
                    <c:v>6/5/2016</c:v>
                  </c:pt>
                  <c:pt idx="6">
                    <c:v>6/5/2016</c:v>
                  </c:pt>
                  <c:pt idx="7">
                    <c:v>6/5/2016</c:v>
                  </c:pt>
                  <c:pt idx="8">
                    <c:v>6/5/2016</c:v>
                  </c:pt>
                  <c:pt idx="9">
                    <c:v>6/5/2016</c:v>
                  </c:pt>
                  <c:pt idx="10">
                    <c:v>6/5/2016</c:v>
                  </c:pt>
                  <c:pt idx="11">
                    <c:v>6/5/2016</c:v>
                  </c:pt>
                  <c:pt idx="12">
                    <c:v>6/5/2016</c:v>
                  </c:pt>
                  <c:pt idx="13">
                    <c:v>6/5/2016</c:v>
                  </c:pt>
                  <c:pt idx="14">
                    <c:v>6/5/2016</c:v>
                  </c:pt>
                  <c:pt idx="15">
                    <c:v>6/5/2016</c:v>
                  </c:pt>
                  <c:pt idx="16">
                    <c:v>6/5/2016</c:v>
                  </c:pt>
                  <c:pt idx="17">
                    <c:v>6/5/2016</c:v>
                  </c:pt>
                  <c:pt idx="18">
                    <c:v>6/5/2016</c:v>
                  </c:pt>
                  <c:pt idx="19">
                    <c:v>6/5/2016</c:v>
                  </c:pt>
                  <c:pt idx="20">
                    <c:v>6/5/2016</c:v>
                  </c:pt>
                  <c:pt idx="21">
                    <c:v>6/5/2016</c:v>
                  </c:pt>
                  <c:pt idx="22">
                    <c:v>6/5/2016</c:v>
                  </c:pt>
                  <c:pt idx="23">
                    <c:v>6/5/2016</c:v>
                  </c:pt>
                  <c:pt idx="24">
                    <c:v>6/5/2016</c:v>
                  </c:pt>
                  <c:pt idx="25">
                    <c:v>6/5/2016</c:v>
                  </c:pt>
                  <c:pt idx="26">
                    <c:v>6/5/2016</c:v>
                  </c:pt>
                  <c:pt idx="27">
                    <c:v>6/5/2016</c:v>
                  </c:pt>
                  <c:pt idx="28">
                    <c:v>6/5/2016</c:v>
                  </c:pt>
                  <c:pt idx="29">
                    <c:v>6/5/2016</c:v>
                  </c:pt>
                  <c:pt idx="30">
                    <c:v>6/5/2016</c:v>
                  </c:pt>
                  <c:pt idx="31">
                    <c:v>6/5/2016</c:v>
                  </c:pt>
                  <c:pt idx="32">
                    <c:v>6/5/2016</c:v>
                  </c:pt>
                  <c:pt idx="33">
                    <c:v>6/5/2016</c:v>
                  </c:pt>
                  <c:pt idx="34">
                    <c:v>6/5/2016</c:v>
                  </c:pt>
                  <c:pt idx="35">
                    <c:v>6/5/2016</c:v>
                  </c:pt>
                  <c:pt idx="36">
                    <c:v>6/5/2016</c:v>
                  </c:pt>
                  <c:pt idx="37">
                    <c:v>6/5/2016</c:v>
                  </c:pt>
                  <c:pt idx="38">
                    <c:v>6/5/2016</c:v>
                  </c:pt>
                  <c:pt idx="39">
                    <c:v>6/5/2016</c:v>
                  </c:pt>
                  <c:pt idx="40">
                    <c:v>6/5/2016</c:v>
                  </c:pt>
                  <c:pt idx="41">
                    <c:v>6/5/2016</c:v>
                  </c:pt>
                  <c:pt idx="42">
                    <c:v>6/5/2016</c:v>
                  </c:pt>
                  <c:pt idx="43">
                    <c:v>6/5/2016</c:v>
                  </c:pt>
                  <c:pt idx="44">
                    <c:v>6/5/2016</c:v>
                  </c:pt>
                  <c:pt idx="45">
                    <c:v>6/5/2016</c:v>
                  </c:pt>
                  <c:pt idx="46">
                    <c:v>6/5/2016</c:v>
                  </c:pt>
                  <c:pt idx="47">
                    <c:v>6/5/2016</c:v>
                  </c:pt>
                  <c:pt idx="48">
                    <c:v>6/5/2016</c:v>
                  </c:pt>
                  <c:pt idx="49">
                    <c:v>6/5/2016</c:v>
                  </c:pt>
                  <c:pt idx="50">
                    <c:v>6/5/2016</c:v>
                  </c:pt>
                  <c:pt idx="51">
                    <c:v>6/5/2016</c:v>
                  </c:pt>
                  <c:pt idx="52">
                    <c:v>6/5/2016</c:v>
                  </c:pt>
                  <c:pt idx="53">
                    <c:v>6/5/2016</c:v>
                  </c:pt>
                  <c:pt idx="54">
                    <c:v>6/5/2016</c:v>
                  </c:pt>
                  <c:pt idx="55">
                    <c:v>6/5/2016</c:v>
                  </c:pt>
                  <c:pt idx="56">
                    <c:v>6/5/2016</c:v>
                  </c:pt>
                  <c:pt idx="57">
                    <c:v>6/5/2016</c:v>
                  </c:pt>
                  <c:pt idx="58">
                    <c:v>6/5/2016</c:v>
                  </c:pt>
                  <c:pt idx="59">
                    <c:v>6/5/2016</c:v>
                  </c:pt>
                  <c:pt idx="60">
                    <c:v>6/5/2016</c:v>
                  </c:pt>
                  <c:pt idx="61">
                    <c:v>6/5/2016</c:v>
                  </c:pt>
                  <c:pt idx="62">
                    <c:v>6/5/2016</c:v>
                  </c:pt>
                  <c:pt idx="63">
                    <c:v>6/5/2016</c:v>
                  </c:pt>
                  <c:pt idx="64">
                    <c:v>6/5/2016</c:v>
                  </c:pt>
                  <c:pt idx="65">
                    <c:v>6/5/2016</c:v>
                  </c:pt>
                  <c:pt idx="66">
                    <c:v>6/5/2016</c:v>
                  </c:pt>
                  <c:pt idx="67">
                    <c:v>6/5/2016</c:v>
                  </c:pt>
                  <c:pt idx="68">
                    <c:v>6/5/2016</c:v>
                  </c:pt>
                  <c:pt idx="69">
                    <c:v>6/5/2016</c:v>
                  </c:pt>
                  <c:pt idx="70">
                    <c:v>6/5/2016</c:v>
                  </c:pt>
                  <c:pt idx="71">
                    <c:v>6/5/2016</c:v>
                  </c:pt>
                  <c:pt idx="72">
                    <c:v>6/5/2016</c:v>
                  </c:pt>
                  <c:pt idx="73">
                    <c:v>6/5/2016</c:v>
                  </c:pt>
                  <c:pt idx="74">
                    <c:v>6/5/2016</c:v>
                  </c:pt>
                  <c:pt idx="75">
                    <c:v>6/5/2016</c:v>
                  </c:pt>
                  <c:pt idx="76">
                    <c:v>6/5/2016</c:v>
                  </c:pt>
                  <c:pt idx="77">
                    <c:v>6/5/2016</c:v>
                  </c:pt>
                  <c:pt idx="78">
                    <c:v>6/5/2016</c:v>
                  </c:pt>
                  <c:pt idx="79">
                    <c:v>6/5/2016</c:v>
                  </c:pt>
                  <c:pt idx="80">
                    <c:v>6/5/2016</c:v>
                  </c:pt>
                  <c:pt idx="81">
                    <c:v>6/5/2016</c:v>
                  </c:pt>
                  <c:pt idx="82">
                    <c:v>6/5/2016</c:v>
                  </c:pt>
                  <c:pt idx="83">
                    <c:v>6/5/2016</c:v>
                  </c:pt>
                  <c:pt idx="84">
                    <c:v>6/5/2016</c:v>
                  </c:pt>
                  <c:pt idx="85">
                    <c:v>6/5/2016</c:v>
                  </c:pt>
                  <c:pt idx="86">
                    <c:v>6/5/2016</c:v>
                  </c:pt>
                  <c:pt idx="87">
                    <c:v>6/5/2016</c:v>
                  </c:pt>
                  <c:pt idx="88">
                    <c:v>6/5/2016</c:v>
                  </c:pt>
                  <c:pt idx="89">
                    <c:v>6/5/2016</c:v>
                  </c:pt>
                  <c:pt idx="90">
                    <c:v>6/5/2016</c:v>
                  </c:pt>
                  <c:pt idx="91">
                    <c:v>6/5/2016</c:v>
                  </c:pt>
                  <c:pt idx="92">
                    <c:v>6/5/2016</c:v>
                  </c:pt>
                  <c:pt idx="93">
                    <c:v>6/5/2016</c:v>
                  </c:pt>
                  <c:pt idx="94">
                    <c:v>6/5/2016</c:v>
                  </c:pt>
                  <c:pt idx="95">
                    <c:v>6/5/2016</c:v>
                  </c:pt>
                  <c:pt idx="96">
                    <c:v>6/5/2016</c:v>
                  </c:pt>
                  <c:pt idx="97">
                    <c:v>6/5/2016</c:v>
                  </c:pt>
                  <c:pt idx="98">
                    <c:v>6/5/2016</c:v>
                  </c:pt>
                  <c:pt idx="99">
                    <c:v>6/5/2016</c:v>
                  </c:pt>
                  <c:pt idx="100">
                    <c:v>6/5/2016</c:v>
                  </c:pt>
                  <c:pt idx="101">
                    <c:v>6/5/2016</c:v>
                  </c:pt>
                  <c:pt idx="102">
                    <c:v>6/5/2016</c:v>
                  </c:pt>
                  <c:pt idx="103">
                    <c:v>6/5/2016</c:v>
                  </c:pt>
                  <c:pt idx="104">
                    <c:v>6/5/2016</c:v>
                  </c:pt>
                  <c:pt idx="105">
                    <c:v>6/5/2016</c:v>
                  </c:pt>
                  <c:pt idx="106">
                    <c:v>6/5/2016</c:v>
                  </c:pt>
                  <c:pt idx="107">
                    <c:v>6/5/2016</c:v>
                  </c:pt>
                  <c:pt idx="108">
                    <c:v>6/5/2016</c:v>
                  </c:pt>
                  <c:pt idx="109">
                    <c:v>6/5/2016</c:v>
                  </c:pt>
                  <c:pt idx="110">
                    <c:v>6/5/2016</c:v>
                  </c:pt>
                  <c:pt idx="111">
                    <c:v>6/5/2016</c:v>
                  </c:pt>
                  <c:pt idx="112">
                    <c:v>6/5/2016</c:v>
                  </c:pt>
                  <c:pt idx="113">
                    <c:v>6/5/2016</c:v>
                  </c:pt>
                  <c:pt idx="114">
                    <c:v>6/5/2016</c:v>
                  </c:pt>
                  <c:pt idx="115">
                    <c:v>6/5/2016</c:v>
                  </c:pt>
                  <c:pt idx="116">
                    <c:v>6/5/2016</c:v>
                  </c:pt>
                  <c:pt idx="117">
                    <c:v>6/5/2016</c:v>
                  </c:pt>
                  <c:pt idx="118">
                    <c:v>6/5/2016</c:v>
                  </c:pt>
                  <c:pt idx="119">
                    <c:v>6/5/2016</c:v>
                  </c:pt>
                  <c:pt idx="120">
                    <c:v>6/5/2016</c:v>
                  </c:pt>
                  <c:pt idx="121">
                    <c:v>6/5/2016</c:v>
                  </c:pt>
                  <c:pt idx="122">
                    <c:v>6/5/2016</c:v>
                  </c:pt>
                  <c:pt idx="123">
                    <c:v>6/5/2016</c:v>
                  </c:pt>
                  <c:pt idx="124">
                    <c:v>6/5/2016</c:v>
                  </c:pt>
                  <c:pt idx="125">
                    <c:v>6/5/2016</c:v>
                  </c:pt>
                  <c:pt idx="126">
                    <c:v>6/5/2016</c:v>
                  </c:pt>
                  <c:pt idx="127">
                    <c:v>6/5/2016</c:v>
                  </c:pt>
                  <c:pt idx="128">
                    <c:v>6/5/2016</c:v>
                  </c:pt>
                  <c:pt idx="129">
                    <c:v>6/5/2016</c:v>
                  </c:pt>
                  <c:pt idx="130">
                    <c:v>6/5/2016</c:v>
                  </c:pt>
                  <c:pt idx="131">
                    <c:v>6/5/2016</c:v>
                  </c:pt>
                  <c:pt idx="132">
                    <c:v>6/5/2016</c:v>
                  </c:pt>
                  <c:pt idx="133">
                    <c:v>6/5/2016</c:v>
                  </c:pt>
                  <c:pt idx="134">
                    <c:v>6/5/2016</c:v>
                  </c:pt>
                  <c:pt idx="135">
                    <c:v>6/5/2016</c:v>
                  </c:pt>
                  <c:pt idx="136">
                    <c:v>6/5/2016</c:v>
                  </c:pt>
                  <c:pt idx="137">
                    <c:v>6/5/2016</c:v>
                  </c:pt>
                  <c:pt idx="138">
                    <c:v>6/5/2016</c:v>
                  </c:pt>
                  <c:pt idx="139">
                    <c:v>6/5/2016</c:v>
                  </c:pt>
                  <c:pt idx="140">
                    <c:v>6/5/2016</c:v>
                  </c:pt>
                  <c:pt idx="141">
                    <c:v>6/5/2016</c:v>
                  </c:pt>
                  <c:pt idx="142">
                    <c:v>6/5/2016</c:v>
                  </c:pt>
                  <c:pt idx="143">
                    <c:v>6/5/2016</c:v>
                  </c:pt>
                  <c:pt idx="144">
                    <c:v>6/5/2016</c:v>
                  </c:pt>
                  <c:pt idx="145">
                    <c:v>6/5/2016</c:v>
                  </c:pt>
                  <c:pt idx="146">
                    <c:v>6/5/2016</c:v>
                  </c:pt>
                  <c:pt idx="147">
                    <c:v>6/5/2016</c:v>
                  </c:pt>
                  <c:pt idx="148">
                    <c:v>6/5/2016</c:v>
                  </c:pt>
                  <c:pt idx="149">
                    <c:v>6/5/2016</c:v>
                  </c:pt>
                  <c:pt idx="150">
                    <c:v>6/5/2016</c:v>
                  </c:pt>
                  <c:pt idx="151">
                    <c:v>6/5/2016</c:v>
                  </c:pt>
                  <c:pt idx="152">
                    <c:v>6/5/2016</c:v>
                  </c:pt>
                  <c:pt idx="153">
                    <c:v>6/5/2016</c:v>
                  </c:pt>
                  <c:pt idx="154">
                    <c:v>6/5/2016</c:v>
                  </c:pt>
                  <c:pt idx="155">
                    <c:v>6/5/2016</c:v>
                  </c:pt>
                  <c:pt idx="156">
                    <c:v>6/5/2016</c:v>
                  </c:pt>
                  <c:pt idx="157">
                    <c:v>6/5/2016</c:v>
                  </c:pt>
                  <c:pt idx="158">
                    <c:v>6/5/2016</c:v>
                  </c:pt>
                  <c:pt idx="159">
                    <c:v>6/5/2016</c:v>
                  </c:pt>
                  <c:pt idx="160">
                    <c:v>6/5/2016</c:v>
                  </c:pt>
                  <c:pt idx="161">
                    <c:v>6/5/2016</c:v>
                  </c:pt>
                  <c:pt idx="162">
                    <c:v>6/5/2016</c:v>
                  </c:pt>
                  <c:pt idx="163">
                    <c:v>6/5/2016</c:v>
                  </c:pt>
                  <c:pt idx="164">
                    <c:v>6/5/2016</c:v>
                  </c:pt>
                  <c:pt idx="165">
                    <c:v>6/5/2016</c:v>
                  </c:pt>
                  <c:pt idx="166">
                    <c:v>6/5/2016</c:v>
                  </c:pt>
                  <c:pt idx="167">
                    <c:v>6/5/2016</c:v>
                  </c:pt>
                  <c:pt idx="168">
                    <c:v>6/6/2016</c:v>
                  </c:pt>
                  <c:pt idx="169">
                    <c:v>6/6/2016</c:v>
                  </c:pt>
                  <c:pt idx="170">
                    <c:v>6/6/2016</c:v>
                  </c:pt>
                  <c:pt idx="171">
                    <c:v>6/6/2016</c:v>
                  </c:pt>
                  <c:pt idx="172">
                    <c:v>6/6/2016</c:v>
                  </c:pt>
                  <c:pt idx="173">
                    <c:v>6/6/2016</c:v>
                  </c:pt>
                  <c:pt idx="174">
                    <c:v>6/6/2016</c:v>
                  </c:pt>
                  <c:pt idx="175">
                    <c:v>6/6/2016</c:v>
                  </c:pt>
                  <c:pt idx="176">
                    <c:v>6/6/2016</c:v>
                  </c:pt>
                  <c:pt idx="177">
                    <c:v>6/6/2016</c:v>
                  </c:pt>
                  <c:pt idx="178">
                    <c:v>6/6/2016</c:v>
                  </c:pt>
                  <c:pt idx="179">
                    <c:v>6/6/2016</c:v>
                  </c:pt>
                  <c:pt idx="180">
                    <c:v>6/6/2016</c:v>
                  </c:pt>
                  <c:pt idx="181">
                    <c:v>6/6/2016</c:v>
                  </c:pt>
                  <c:pt idx="182">
                    <c:v>6/6/2016</c:v>
                  </c:pt>
                  <c:pt idx="183">
                    <c:v>6/6/2016</c:v>
                  </c:pt>
                  <c:pt idx="184">
                    <c:v>6/6/2016</c:v>
                  </c:pt>
                  <c:pt idx="185">
                    <c:v>6/6/2016</c:v>
                  </c:pt>
                  <c:pt idx="186">
                    <c:v>6/6/2016</c:v>
                  </c:pt>
                  <c:pt idx="187">
                    <c:v>6/6/2016</c:v>
                  </c:pt>
                  <c:pt idx="188">
                    <c:v>6/6/2016</c:v>
                  </c:pt>
                  <c:pt idx="189">
                    <c:v>6/6/2016</c:v>
                  </c:pt>
                  <c:pt idx="190">
                    <c:v>6/6/2016</c:v>
                  </c:pt>
                  <c:pt idx="191">
                    <c:v>6/6/2016</c:v>
                  </c:pt>
                  <c:pt idx="192">
                    <c:v>6/6/2016</c:v>
                  </c:pt>
                  <c:pt idx="193">
                    <c:v>6/6/2016</c:v>
                  </c:pt>
                  <c:pt idx="194">
                    <c:v>6/6/2016</c:v>
                  </c:pt>
                  <c:pt idx="195">
                    <c:v>6/6/2016</c:v>
                  </c:pt>
                  <c:pt idx="196">
                    <c:v>6/6/2016</c:v>
                  </c:pt>
                  <c:pt idx="197">
                    <c:v>6/6/2016</c:v>
                  </c:pt>
                  <c:pt idx="198">
                    <c:v>6/6/2016</c:v>
                  </c:pt>
                  <c:pt idx="199">
                    <c:v>6/6/2016</c:v>
                  </c:pt>
                  <c:pt idx="200">
                    <c:v>6/6/2016</c:v>
                  </c:pt>
                  <c:pt idx="201">
                    <c:v>6/6/2016</c:v>
                  </c:pt>
                  <c:pt idx="202">
                    <c:v>6/6/2016</c:v>
                  </c:pt>
                  <c:pt idx="203">
                    <c:v>6/6/2016</c:v>
                  </c:pt>
                  <c:pt idx="204">
                    <c:v>6/6/2016</c:v>
                  </c:pt>
                  <c:pt idx="205">
                    <c:v>6/6/2016</c:v>
                  </c:pt>
                  <c:pt idx="206">
                    <c:v>6/6/2016</c:v>
                  </c:pt>
                  <c:pt idx="207">
                    <c:v>6/6/2016</c:v>
                  </c:pt>
                  <c:pt idx="208">
                    <c:v>6/6/2016</c:v>
                  </c:pt>
                  <c:pt idx="209">
                    <c:v>6/6/2016</c:v>
                  </c:pt>
                  <c:pt idx="210">
                    <c:v>6/6/2016</c:v>
                  </c:pt>
                  <c:pt idx="211">
                    <c:v>6/6/2016</c:v>
                  </c:pt>
                  <c:pt idx="212">
                    <c:v>6/6/2016</c:v>
                  </c:pt>
                  <c:pt idx="213">
                    <c:v>6/6/2016</c:v>
                  </c:pt>
                  <c:pt idx="214">
                    <c:v>6/6/2016</c:v>
                  </c:pt>
                  <c:pt idx="215">
                    <c:v>6/6/2016</c:v>
                  </c:pt>
                  <c:pt idx="216">
                    <c:v>6/6/2016</c:v>
                  </c:pt>
                  <c:pt idx="217">
                    <c:v>6/6/2016</c:v>
                  </c:pt>
                  <c:pt idx="218">
                    <c:v>6/6/2016</c:v>
                  </c:pt>
                  <c:pt idx="219">
                    <c:v>6/6/2016</c:v>
                  </c:pt>
                  <c:pt idx="220">
                    <c:v>6/6/2016</c:v>
                  </c:pt>
                  <c:pt idx="221">
                    <c:v>6/6/2016</c:v>
                  </c:pt>
                  <c:pt idx="222">
                    <c:v>6/6/2016</c:v>
                  </c:pt>
                  <c:pt idx="223">
                    <c:v>6/6/2016</c:v>
                  </c:pt>
                  <c:pt idx="224">
                    <c:v>6/6/2016</c:v>
                  </c:pt>
                  <c:pt idx="225">
                    <c:v>6/6/2016</c:v>
                  </c:pt>
                  <c:pt idx="226">
                    <c:v>6/6/2016</c:v>
                  </c:pt>
                  <c:pt idx="227">
                    <c:v>6/6/2016</c:v>
                  </c:pt>
                  <c:pt idx="228">
                    <c:v>6/6/2016</c:v>
                  </c:pt>
                  <c:pt idx="229">
                    <c:v>6/6/2016</c:v>
                  </c:pt>
                  <c:pt idx="230">
                    <c:v>6/6/2016</c:v>
                  </c:pt>
                  <c:pt idx="231">
                    <c:v>6/6/2016</c:v>
                  </c:pt>
                  <c:pt idx="232">
                    <c:v>6/6/2016</c:v>
                  </c:pt>
                  <c:pt idx="233">
                    <c:v>6/6/2016</c:v>
                  </c:pt>
                  <c:pt idx="234">
                    <c:v>6/6/2016</c:v>
                  </c:pt>
                  <c:pt idx="235">
                    <c:v>6/6/2016</c:v>
                  </c:pt>
                  <c:pt idx="236">
                    <c:v>6/6/2016</c:v>
                  </c:pt>
                  <c:pt idx="237">
                    <c:v>6/6/2016</c:v>
                  </c:pt>
                  <c:pt idx="238">
                    <c:v>6/6/2016</c:v>
                  </c:pt>
                  <c:pt idx="239">
                    <c:v>6/6/2016</c:v>
                  </c:pt>
                  <c:pt idx="240">
                    <c:v>6/6/2016</c:v>
                  </c:pt>
                  <c:pt idx="241">
                    <c:v>6/6/2016</c:v>
                  </c:pt>
                  <c:pt idx="242">
                    <c:v>6/6/2016</c:v>
                  </c:pt>
                  <c:pt idx="243">
                    <c:v>6/6/2016</c:v>
                  </c:pt>
                  <c:pt idx="244">
                    <c:v>6/6/2016</c:v>
                  </c:pt>
                  <c:pt idx="245">
                    <c:v>6/6/2016</c:v>
                  </c:pt>
                  <c:pt idx="246">
                    <c:v>6/6/2016</c:v>
                  </c:pt>
                  <c:pt idx="247">
                    <c:v>6/6/2016</c:v>
                  </c:pt>
                  <c:pt idx="248">
                    <c:v>6/6/2016</c:v>
                  </c:pt>
                  <c:pt idx="249">
                    <c:v>6/6/2016</c:v>
                  </c:pt>
                  <c:pt idx="250">
                    <c:v>6/6/2016</c:v>
                  </c:pt>
                  <c:pt idx="251">
                    <c:v>6/6/2016</c:v>
                  </c:pt>
                  <c:pt idx="252">
                    <c:v>6/6/2016</c:v>
                  </c:pt>
                  <c:pt idx="253">
                    <c:v>6/6/2016</c:v>
                  </c:pt>
                  <c:pt idx="254">
                    <c:v>6/6/2016</c:v>
                  </c:pt>
                  <c:pt idx="255">
                    <c:v>6/6/2016</c:v>
                  </c:pt>
                  <c:pt idx="256">
                    <c:v>6/6/2016</c:v>
                  </c:pt>
                  <c:pt idx="257">
                    <c:v>6/6/2016</c:v>
                  </c:pt>
                  <c:pt idx="258">
                    <c:v>6/6/2016</c:v>
                  </c:pt>
                  <c:pt idx="259">
                    <c:v>6/6/2016</c:v>
                  </c:pt>
                  <c:pt idx="260">
                    <c:v>6/6/2016</c:v>
                  </c:pt>
                  <c:pt idx="261">
                    <c:v>6/6/2016</c:v>
                  </c:pt>
                  <c:pt idx="262">
                    <c:v>6/6/2016</c:v>
                  </c:pt>
                  <c:pt idx="263">
                    <c:v>6/6/2016</c:v>
                  </c:pt>
                  <c:pt idx="264">
                    <c:v>6/6/2016</c:v>
                  </c:pt>
                  <c:pt idx="265">
                    <c:v>6/6/2016</c:v>
                  </c:pt>
                  <c:pt idx="266">
                    <c:v>6/6/2016</c:v>
                  </c:pt>
                  <c:pt idx="267">
                    <c:v>6/6/2016</c:v>
                  </c:pt>
                  <c:pt idx="268">
                    <c:v>6/6/2016</c:v>
                  </c:pt>
                  <c:pt idx="269">
                    <c:v>6/6/2016</c:v>
                  </c:pt>
                  <c:pt idx="270">
                    <c:v>6/6/2016</c:v>
                  </c:pt>
                  <c:pt idx="271">
                    <c:v>6/6/2016</c:v>
                  </c:pt>
                  <c:pt idx="272">
                    <c:v>6/6/2016</c:v>
                  </c:pt>
                  <c:pt idx="273">
                    <c:v>6/6/2016</c:v>
                  </c:pt>
                  <c:pt idx="274">
                    <c:v>6/6/2016</c:v>
                  </c:pt>
                  <c:pt idx="275">
                    <c:v>6/6/2016</c:v>
                  </c:pt>
                  <c:pt idx="276">
                    <c:v>6/6/2016</c:v>
                  </c:pt>
                  <c:pt idx="277">
                    <c:v>6/6/2016</c:v>
                  </c:pt>
                  <c:pt idx="278">
                    <c:v>6/6/2016</c:v>
                  </c:pt>
                  <c:pt idx="279">
                    <c:v>6/6/2016</c:v>
                  </c:pt>
                  <c:pt idx="280">
                    <c:v>6/6/2016</c:v>
                  </c:pt>
                  <c:pt idx="281">
                    <c:v>6/6/2016</c:v>
                  </c:pt>
                  <c:pt idx="282">
                    <c:v>6/6/2016</c:v>
                  </c:pt>
                  <c:pt idx="283">
                    <c:v>6/6/2016</c:v>
                  </c:pt>
                  <c:pt idx="284">
                    <c:v>6/6/2016</c:v>
                  </c:pt>
                  <c:pt idx="285">
                    <c:v>6/6/2016</c:v>
                  </c:pt>
                  <c:pt idx="286">
                    <c:v>6/6/2016</c:v>
                  </c:pt>
                  <c:pt idx="287">
                    <c:v>6/6/2016</c:v>
                  </c:pt>
                  <c:pt idx="288">
                    <c:v>6/6/2016</c:v>
                  </c:pt>
                  <c:pt idx="289">
                    <c:v>6/6/2016</c:v>
                  </c:pt>
                  <c:pt idx="290">
                    <c:v>6/6/2016</c:v>
                  </c:pt>
                  <c:pt idx="291">
                    <c:v>6/6/2016</c:v>
                  </c:pt>
                  <c:pt idx="292">
                    <c:v>6/6/2016</c:v>
                  </c:pt>
                  <c:pt idx="293">
                    <c:v>6/6/2016</c:v>
                  </c:pt>
                  <c:pt idx="295">
                    <c:v>6/6/2016</c:v>
                  </c:pt>
                  <c:pt idx="296">
                    <c:v>6/6/2016</c:v>
                  </c:pt>
                  <c:pt idx="297">
                    <c:v>6/6/2016</c:v>
                  </c:pt>
                  <c:pt idx="298">
                    <c:v>6/6/2016</c:v>
                  </c:pt>
                  <c:pt idx="299">
                    <c:v>6/6/2016</c:v>
                  </c:pt>
                  <c:pt idx="300">
                    <c:v>6/6/2016</c:v>
                  </c:pt>
                  <c:pt idx="301">
                    <c:v>6/6/2016</c:v>
                  </c:pt>
                  <c:pt idx="302">
                    <c:v>6/6/2016</c:v>
                  </c:pt>
                  <c:pt idx="303">
                    <c:v>6/6/2016</c:v>
                  </c:pt>
                  <c:pt idx="304">
                    <c:v>6/6/2016</c:v>
                  </c:pt>
                  <c:pt idx="305">
                    <c:v>6/6/2016</c:v>
                  </c:pt>
                  <c:pt idx="306">
                    <c:v>6/6/2016</c:v>
                  </c:pt>
                  <c:pt idx="307">
                    <c:v>6/6/2016</c:v>
                  </c:pt>
                  <c:pt idx="308">
                    <c:v>6/6/2016</c:v>
                  </c:pt>
                  <c:pt idx="309">
                    <c:v>6/6/2016</c:v>
                  </c:pt>
                  <c:pt idx="310">
                    <c:v>6/6/2016</c:v>
                  </c:pt>
                  <c:pt idx="311">
                    <c:v>6/6/2016</c:v>
                  </c:pt>
                  <c:pt idx="312">
                    <c:v>6/6/2016</c:v>
                  </c:pt>
                  <c:pt idx="313">
                    <c:v>6/6/2016</c:v>
                  </c:pt>
                  <c:pt idx="314">
                    <c:v>6/6/2016</c:v>
                  </c:pt>
                  <c:pt idx="315">
                    <c:v>6/6/2016</c:v>
                  </c:pt>
                  <c:pt idx="316">
                    <c:v>6/6/2016</c:v>
                  </c:pt>
                  <c:pt idx="317">
                    <c:v>6/6/2016</c:v>
                  </c:pt>
                  <c:pt idx="318">
                    <c:v>6/6/2016</c:v>
                  </c:pt>
                  <c:pt idx="319">
                    <c:v>6/6/2016</c:v>
                  </c:pt>
                  <c:pt idx="320">
                    <c:v>6/6/2016</c:v>
                  </c:pt>
                  <c:pt idx="321">
                    <c:v>6/6/2016</c:v>
                  </c:pt>
                  <c:pt idx="322">
                    <c:v>6/6/2016</c:v>
                  </c:pt>
                  <c:pt idx="323">
                    <c:v>6/6/2016</c:v>
                  </c:pt>
                  <c:pt idx="324">
                    <c:v>6/6/2016</c:v>
                  </c:pt>
                  <c:pt idx="325">
                    <c:v>6/6/2016</c:v>
                  </c:pt>
                  <c:pt idx="326">
                    <c:v>6/6/2016</c:v>
                  </c:pt>
                  <c:pt idx="327">
                    <c:v>6/6/2016</c:v>
                  </c:pt>
                  <c:pt idx="328">
                    <c:v>6/6/2016</c:v>
                  </c:pt>
                  <c:pt idx="329">
                    <c:v>6/6/2016</c:v>
                  </c:pt>
                  <c:pt idx="330">
                    <c:v>6/6/2016</c:v>
                  </c:pt>
                  <c:pt idx="331">
                    <c:v>6/6/2016</c:v>
                  </c:pt>
                  <c:pt idx="332">
                    <c:v>6/6/2016</c:v>
                  </c:pt>
                  <c:pt idx="333">
                    <c:v>6/6/2016</c:v>
                  </c:pt>
                  <c:pt idx="334">
                    <c:v>6/6/2016</c:v>
                  </c:pt>
                  <c:pt idx="335">
                    <c:v>6/6/2016</c:v>
                  </c:pt>
                  <c:pt idx="336">
                    <c:v>6/6/2016</c:v>
                  </c:pt>
                  <c:pt idx="337">
                    <c:v>6/6/2016</c:v>
                  </c:pt>
                  <c:pt idx="338">
                    <c:v>6/6/2016</c:v>
                  </c:pt>
                  <c:pt idx="339">
                    <c:v>6/6/2016</c:v>
                  </c:pt>
                  <c:pt idx="340">
                    <c:v>6/6/2016</c:v>
                  </c:pt>
                  <c:pt idx="341">
                    <c:v>6/6/2016</c:v>
                  </c:pt>
                  <c:pt idx="342">
                    <c:v>6/6/2016</c:v>
                  </c:pt>
                  <c:pt idx="343">
                    <c:v>6/6/2016</c:v>
                  </c:pt>
                  <c:pt idx="344">
                    <c:v>6/6/2016</c:v>
                  </c:pt>
                  <c:pt idx="345">
                    <c:v>6/6/2016</c:v>
                  </c:pt>
                  <c:pt idx="346">
                    <c:v>6/6/2016</c:v>
                  </c:pt>
                  <c:pt idx="347">
                    <c:v>6/6/2016</c:v>
                  </c:pt>
                  <c:pt idx="348">
                    <c:v>6/6/2016</c:v>
                  </c:pt>
                  <c:pt idx="349">
                    <c:v>6/6/2016</c:v>
                  </c:pt>
                  <c:pt idx="350">
                    <c:v>6/6/2016</c:v>
                  </c:pt>
                  <c:pt idx="351">
                    <c:v>6/6/2016</c:v>
                  </c:pt>
                  <c:pt idx="352">
                    <c:v>6/6/2016</c:v>
                  </c:pt>
                  <c:pt idx="353">
                    <c:v>6/6/2016</c:v>
                  </c:pt>
                  <c:pt idx="354">
                    <c:v>6/6/2016</c:v>
                  </c:pt>
                  <c:pt idx="355">
                    <c:v>6/6/2016</c:v>
                  </c:pt>
                  <c:pt idx="356">
                    <c:v>6/6/2016</c:v>
                  </c:pt>
                  <c:pt idx="357">
                    <c:v>6/6/2016</c:v>
                  </c:pt>
                  <c:pt idx="358">
                    <c:v>6/6/2016</c:v>
                  </c:pt>
                  <c:pt idx="359">
                    <c:v>6/6/2016</c:v>
                  </c:pt>
                  <c:pt idx="360">
                    <c:v>6/6/2016</c:v>
                  </c:pt>
                  <c:pt idx="361">
                    <c:v>6/6/2016</c:v>
                  </c:pt>
                  <c:pt idx="362">
                    <c:v>6/6/2016</c:v>
                  </c:pt>
                  <c:pt idx="363">
                    <c:v>6/6/2016</c:v>
                  </c:pt>
                  <c:pt idx="364">
                    <c:v>6/6/2016</c:v>
                  </c:pt>
                  <c:pt idx="365">
                    <c:v>6/6/2016</c:v>
                  </c:pt>
                  <c:pt idx="366">
                    <c:v>6/6/2016</c:v>
                  </c:pt>
                  <c:pt idx="367">
                    <c:v>6/6/2016</c:v>
                  </c:pt>
                  <c:pt idx="368">
                    <c:v>6/6/2016</c:v>
                  </c:pt>
                  <c:pt idx="369">
                    <c:v>6/6/2016</c:v>
                  </c:pt>
                  <c:pt idx="370">
                    <c:v>6/6/2016</c:v>
                  </c:pt>
                  <c:pt idx="371">
                    <c:v>6/6/2016</c:v>
                  </c:pt>
                  <c:pt idx="372">
                    <c:v>6/6/2016</c:v>
                  </c:pt>
                  <c:pt idx="373">
                    <c:v>6/6/2016</c:v>
                  </c:pt>
                  <c:pt idx="374">
                    <c:v>6/6/2016</c:v>
                  </c:pt>
                  <c:pt idx="375">
                    <c:v>6/6/2016</c:v>
                  </c:pt>
                  <c:pt idx="376">
                    <c:v>6/6/2016</c:v>
                  </c:pt>
                  <c:pt idx="377">
                    <c:v>6/6/2016</c:v>
                  </c:pt>
                  <c:pt idx="378">
                    <c:v>6/6/2016</c:v>
                  </c:pt>
                  <c:pt idx="379">
                    <c:v>6/6/2016</c:v>
                  </c:pt>
                  <c:pt idx="380">
                    <c:v>6/6/2016</c:v>
                  </c:pt>
                  <c:pt idx="381">
                    <c:v>6/6/2016</c:v>
                  </c:pt>
                  <c:pt idx="382">
                    <c:v>6/6/2016</c:v>
                  </c:pt>
                  <c:pt idx="383">
                    <c:v>6/6/2016</c:v>
                  </c:pt>
                  <c:pt idx="384">
                    <c:v>6/6/2016</c:v>
                  </c:pt>
                  <c:pt idx="385">
                    <c:v>6/6/2016</c:v>
                  </c:pt>
                  <c:pt idx="386">
                    <c:v>6/6/2016</c:v>
                  </c:pt>
                  <c:pt idx="387">
                    <c:v>6/6/2016</c:v>
                  </c:pt>
                  <c:pt idx="388">
                    <c:v>6/6/2016</c:v>
                  </c:pt>
                  <c:pt idx="389">
                    <c:v>6/6/2016</c:v>
                  </c:pt>
                  <c:pt idx="390">
                    <c:v>6/6/2016</c:v>
                  </c:pt>
                  <c:pt idx="391">
                    <c:v>6/6/2016</c:v>
                  </c:pt>
                  <c:pt idx="392">
                    <c:v>6/6/2016</c:v>
                  </c:pt>
                  <c:pt idx="393">
                    <c:v>6/6/2016</c:v>
                  </c:pt>
                  <c:pt idx="394">
                    <c:v>6/6/2016</c:v>
                  </c:pt>
                  <c:pt idx="395">
                    <c:v>6/6/2016</c:v>
                  </c:pt>
                  <c:pt idx="396">
                    <c:v>6/6/2016</c:v>
                  </c:pt>
                  <c:pt idx="397">
                    <c:v>6/6/2016</c:v>
                  </c:pt>
                  <c:pt idx="398">
                    <c:v>6/6/2016</c:v>
                  </c:pt>
                  <c:pt idx="399">
                    <c:v>6/6/2016</c:v>
                  </c:pt>
                  <c:pt idx="400">
                    <c:v>6/6/2016</c:v>
                  </c:pt>
                  <c:pt idx="401">
                    <c:v>6/6/2016</c:v>
                  </c:pt>
                  <c:pt idx="402">
                    <c:v>6/6/2016</c:v>
                  </c:pt>
                  <c:pt idx="403">
                    <c:v>6/6/2016</c:v>
                  </c:pt>
                  <c:pt idx="404">
                    <c:v>6/6/2016</c:v>
                  </c:pt>
                  <c:pt idx="405">
                    <c:v>6/6/2016</c:v>
                  </c:pt>
                  <c:pt idx="406">
                    <c:v>6/6/2016</c:v>
                  </c:pt>
                  <c:pt idx="407">
                    <c:v>6/6/2016</c:v>
                  </c:pt>
                  <c:pt idx="408">
                    <c:v>6/6/2016</c:v>
                  </c:pt>
                  <c:pt idx="409">
                    <c:v>6/6/2016</c:v>
                  </c:pt>
                  <c:pt idx="410">
                    <c:v>6/6/2016</c:v>
                  </c:pt>
                  <c:pt idx="411">
                    <c:v>6/6/2016</c:v>
                  </c:pt>
                  <c:pt idx="412">
                    <c:v>6/6/2016</c:v>
                  </c:pt>
                  <c:pt idx="413">
                    <c:v>6/6/2016</c:v>
                  </c:pt>
                  <c:pt idx="414">
                    <c:v>6/6/2016</c:v>
                  </c:pt>
                  <c:pt idx="415">
                    <c:v>6/6/2016</c:v>
                  </c:pt>
                  <c:pt idx="416">
                    <c:v>6/6/2016</c:v>
                  </c:pt>
                  <c:pt idx="417">
                    <c:v>6/6/2016</c:v>
                  </c:pt>
                  <c:pt idx="418">
                    <c:v>6/6/2016</c:v>
                  </c:pt>
                  <c:pt idx="419">
                    <c:v>6/6/2016</c:v>
                  </c:pt>
                  <c:pt idx="420">
                    <c:v>6/6/2016</c:v>
                  </c:pt>
                  <c:pt idx="421">
                    <c:v>6/6/2016</c:v>
                  </c:pt>
                  <c:pt idx="422">
                    <c:v>6/6/2016</c:v>
                  </c:pt>
                  <c:pt idx="423">
                    <c:v>6/6/2016</c:v>
                  </c:pt>
                  <c:pt idx="424">
                    <c:v>6/6/2016</c:v>
                  </c:pt>
                  <c:pt idx="425">
                    <c:v>6/6/2016</c:v>
                  </c:pt>
                  <c:pt idx="426">
                    <c:v>6/6/2016</c:v>
                  </c:pt>
                  <c:pt idx="427">
                    <c:v>6/6/2016</c:v>
                  </c:pt>
                  <c:pt idx="428">
                    <c:v>6/6/2016</c:v>
                  </c:pt>
                  <c:pt idx="429">
                    <c:v>6/6/2016</c:v>
                  </c:pt>
                  <c:pt idx="430">
                    <c:v>6/6/2016</c:v>
                  </c:pt>
                  <c:pt idx="431">
                    <c:v>6/6/2016</c:v>
                  </c:pt>
                  <c:pt idx="432">
                    <c:v>6/6/2016</c:v>
                  </c:pt>
                  <c:pt idx="433">
                    <c:v>6/6/2016</c:v>
                  </c:pt>
                  <c:pt idx="434">
                    <c:v>6/6/2016</c:v>
                  </c:pt>
                  <c:pt idx="435">
                    <c:v>6/6/2016</c:v>
                  </c:pt>
                  <c:pt idx="436">
                    <c:v>6/6/2016</c:v>
                  </c:pt>
                  <c:pt idx="437">
                    <c:v>6/6/2016</c:v>
                  </c:pt>
                  <c:pt idx="438">
                    <c:v>6/6/2016</c:v>
                  </c:pt>
                  <c:pt idx="439">
                    <c:v>6/6/2016</c:v>
                  </c:pt>
                  <c:pt idx="440">
                    <c:v>6/6/2016</c:v>
                  </c:pt>
                  <c:pt idx="441">
                    <c:v>6/6/2016</c:v>
                  </c:pt>
                  <c:pt idx="442">
                    <c:v>6/6/2016</c:v>
                  </c:pt>
                  <c:pt idx="443">
                    <c:v>6/6/2016</c:v>
                  </c:pt>
                  <c:pt idx="444">
                    <c:v>6/6/2016</c:v>
                  </c:pt>
                  <c:pt idx="445">
                    <c:v>6/6/2016</c:v>
                  </c:pt>
                  <c:pt idx="446">
                    <c:v>6/6/2016</c:v>
                  </c:pt>
                  <c:pt idx="447">
                    <c:v>6/6/2016</c:v>
                  </c:pt>
                  <c:pt idx="448">
                    <c:v>6/6/2016</c:v>
                  </c:pt>
                  <c:pt idx="449">
                    <c:v>6/6/2016</c:v>
                  </c:pt>
                  <c:pt idx="450">
                    <c:v>6/6/2016</c:v>
                  </c:pt>
                  <c:pt idx="451">
                    <c:v>6/6/2016</c:v>
                  </c:pt>
                  <c:pt idx="452">
                    <c:v>6/6/2016</c:v>
                  </c:pt>
                  <c:pt idx="453">
                    <c:v>6/6/2016</c:v>
                  </c:pt>
                  <c:pt idx="454">
                    <c:v>6/6/2016</c:v>
                  </c:pt>
                  <c:pt idx="455">
                    <c:v>6/6/2016</c:v>
                  </c:pt>
                  <c:pt idx="456">
                    <c:v>6/6/2016</c:v>
                  </c:pt>
                  <c:pt idx="457">
                    <c:v>6/7/2016</c:v>
                  </c:pt>
                  <c:pt idx="458">
                    <c:v>6/7/2016</c:v>
                  </c:pt>
                  <c:pt idx="459">
                    <c:v>6/7/2016</c:v>
                  </c:pt>
                  <c:pt idx="460">
                    <c:v>6/7/2016</c:v>
                  </c:pt>
                  <c:pt idx="461">
                    <c:v>6/7/2016</c:v>
                  </c:pt>
                  <c:pt idx="462">
                    <c:v>6/7/2016</c:v>
                  </c:pt>
                  <c:pt idx="463">
                    <c:v>6/7/2016</c:v>
                  </c:pt>
                  <c:pt idx="464">
                    <c:v>6/7/2016</c:v>
                  </c:pt>
                  <c:pt idx="465">
                    <c:v>6/7/2016</c:v>
                  </c:pt>
                  <c:pt idx="466">
                    <c:v>6/7/2016</c:v>
                  </c:pt>
                  <c:pt idx="467">
                    <c:v>6/7/2016</c:v>
                  </c:pt>
                  <c:pt idx="468">
                    <c:v>6/7/2016</c:v>
                  </c:pt>
                  <c:pt idx="469">
                    <c:v>6/7/2016</c:v>
                  </c:pt>
                  <c:pt idx="470">
                    <c:v>6/7/2016</c:v>
                  </c:pt>
                  <c:pt idx="471">
                    <c:v>6/7/2016</c:v>
                  </c:pt>
                  <c:pt idx="472">
                    <c:v>6/7/2016</c:v>
                  </c:pt>
                  <c:pt idx="473">
                    <c:v>6/7/2016</c:v>
                  </c:pt>
                  <c:pt idx="474">
                    <c:v>6/7/2016</c:v>
                  </c:pt>
                  <c:pt idx="475">
                    <c:v>6/7/2016</c:v>
                  </c:pt>
                  <c:pt idx="476">
                    <c:v>6/7/2016</c:v>
                  </c:pt>
                  <c:pt idx="477">
                    <c:v>6/7/2016</c:v>
                  </c:pt>
                  <c:pt idx="478">
                    <c:v>6/7/2016</c:v>
                  </c:pt>
                  <c:pt idx="479">
                    <c:v>6/7/2016</c:v>
                  </c:pt>
                  <c:pt idx="480">
                    <c:v>6/7/2016</c:v>
                  </c:pt>
                  <c:pt idx="481">
                    <c:v>6/7/2016</c:v>
                  </c:pt>
                  <c:pt idx="482">
                    <c:v>6/7/2016</c:v>
                  </c:pt>
                  <c:pt idx="483">
                    <c:v>6/7/2016</c:v>
                  </c:pt>
                  <c:pt idx="484">
                    <c:v>6/7/2016</c:v>
                  </c:pt>
                  <c:pt idx="485">
                    <c:v>6/7/2016</c:v>
                  </c:pt>
                  <c:pt idx="486">
                    <c:v>6/7/2016</c:v>
                  </c:pt>
                  <c:pt idx="487">
                    <c:v>6/7/2016</c:v>
                  </c:pt>
                  <c:pt idx="488">
                    <c:v>6/7/2016</c:v>
                  </c:pt>
                  <c:pt idx="489">
                    <c:v>6/7/2016</c:v>
                  </c:pt>
                  <c:pt idx="490">
                    <c:v>6/7/2016</c:v>
                  </c:pt>
                  <c:pt idx="491">
                    <c:v>6/7/2016</c:v>
                  </c:pt>
                  <c:pt idx="492">
                    <c:v>6/7/2016</c:v>
                  </c:pt>
                  <c:pt idx="493">
                    <c:v>6/7/2016</c:v>
                  </c:pt>
                  <c:pt idx="494">
                    <c:v>6/7/2016</c:v>
                  </c:pt>
                  <c:pt idx="495">
                    <c:v>6/7/2016</c:v>
                  </c:pt>
                  <c:pt idx="496">
                    <c:v>6/7/2016</c:v>
                  </c:pt>
                  <c:pt idx="497">
                    <c:v>6/7/2016</c:v>
                  </c:pt>
                  <c:pt idx="498">
                    <c:v>6/7/2016</c:v>
                  </c:pt>
                  <c:pt idx="499">
                    <c:v>6/7/2016</c:v>
                  </c:pt>
                  <c:pt idx="500">
                    <c:v>6/7/2016</c:v>
                  </c:pt>
                  <c:pt idx="501">
                    <c:v>6/7/2016</c:v>
                  </c:pt>
                  <c:pt idx="502">
                    <c:v>6/7/2016</c:v>
                  </c:pt>
                  <c:pt idx="503">
                    <c:v>6/7/2016</c:v>
                  </c:pt>
                  <c:pt idx="504">
                    <c:v>6/7/2016</c:v>
                  </c:pt>
                  <c:pt idx="505">
                    <c:v>6/7/2016</c:v>
                  </c:pt>
                  <c:pt idx="506">
                    <c:v>6/7/2016</c:v>
                  </c:pt>
                  <c:pt idx="507">
                    <c:v>6/7/2016</c:v>
                  </c:pt>
                  <c:pt idx="508">
                    <c:v>6/7/2016</c:v>
                  </c:pt>
                  <c:pt idx="509">
                    <c:v>6/7/2016</c:v>
                  </c:pt>
                  <c:pt idx="510">
                    <c:v>6/7/2016</c:v>
                  </c:pt>
                  <c:pt idx="511">
                    <c:v>6/7/2016</c:v>
                  </c:pt>
                  <c:pt idx="512">
                    <c:v>6/7/2016</c:v>
                  </c:pt>
                  <c:pt idx="513">
                    <c:v>6/7/2016</c:v>
                  </c:pt>
                  <c:pt idx="514">
                    <c:v>6/7/2016</c:v>
                  </c:pt>
                  <c:pt idx="515">
                    <c:v>6/7/2016</c:v>
                  </c:pt>
                  <c:pt idx="516">
                    <c:v>6/7/2016</c:v>
                  </c:pt>
                  <c:pt idx="517">
                    <c:v>6/7/2016</c:v>
                  </c:pt>
                  <c:pt idx="518">
                    <c:v>6/7/2016</c:v>
                  </c:pt>
                  <c:pt idx="519">
                    <c:v>6/7/2016</c:v>
                  </c:pt>
                  <c:pt idx="520">
                    <c:v>6/7/2016</c:v>
                  </c:pt>
                  <c:pt idx="521">
                    <c:v>6/7/2016</c:v>
                  </c:pt>
                  <c:pt idx="522">
                    <c:v>6/7/2016</c:v>
                  </c:pt>
                  <c:pt idx="523">
                    <c:v>6/7/2016</c:v>
                  </c:pt>
                  <c:pt idx="524">
                    <c:v>6/7/2016</c:v>
                  </c:pt>
                  <c:pt idx="525">
                    <c:v>6/7/2016</c:v>
                  </c:pt>
                  <c:pt idx="526">
                    <c:v>6/7/2016</c:v>
                  </c:pt>
                  <c:pt idx="527">
                    <c:v>6/7/2016</c:v>
                  </c:pt>
                  <c:pt idx="528">
                    <c:v>6/7/2016</c:v>
                  </c:pt>
                  <c:pt idx="529">
                    <c:v>6/7/2016</c:v>
                  </c:pt>
                  <c:pt idx="530">
                    <c:v>6/7/2016</c:v>
                  </c:pt>
                  <c:pt idx="531">
                    <c:v>6/7/2016</c:v>
                  </c:pt>
                  <c:pt idx="532">
                    <c:v>6/7/2016</c:v>
                  </c:pt>
                  <c:pt idx="533">
                    <c:v>6/7/2016</c:v>
                  </c:pt>
                  <c:pt idx="534">
                    <c:v>6/7/2016</c:v>
                  </c:pt>
                  <c:pt idx="535">
                    <c:v>6/7/2016</c:v>
                  </c:pt>
                  <c:pt idx="536">
                    <c:v>6/7/2016</c:v>
                  </c:pt>
                  <c:pt idx="537">
                    <c:v>6/7/2016</c:v>
                  </c:pt>
                  <c:pt idx="538">
                    <c:v>6/7/2016</c:v>
                  </c:pt>
                  <c:pt idx="539">
                    <c:v>6/7/2016</c:v>
                  </c:pt>
                  <c:pt idx="540">
                    <c:v>6/7/2016</c:v>
                  </c:pt>
                </c:lvl>
              </c:multiLvlStrCache>
            </c:multiLvlStrRef>
          </c:cat>
          <c:val>
            <c:numRef>
              <c:f>Temperature!$K$2:$K$542</c:f>
              <c:numCache>
                <c:formatCode>General</c:formatCode>
                <c:ptCount val="541"/>
                <c:pt idx="0">
                  <c:v>1.5599999999999952</c:v>
                </c:pt>
                <c:pt idx="1">
                  <c:v>1.6600000000000037</c:v>
                </c:pt>
                <c:pt idx="2">
                  <c:v>1.4600000000000009</c:v>
                </c:pt>
                <c:pt idx="3">
                  <c:v>1.4200000000000017</c:v>
                </c:pt>
                <c:pt idx="4">
                  <c:v>1.3900000000000006</c:v>
                </c:pt>
                <c:pt idx="5">
                  <c:v>1.3700000000000045</c:v>
                </c:pt>
                <c:pt idx="6">
                  <c:v>1.1599999999999966</c:v>
                </c:pt>
                <c:pt idx="7">
                  <c:v>1.009999999999998</c:v>
                </c:pt>
                <c:pt idx="8">
                  <c:v>0.75</c:v>
                </c:pt>
                <c:pt idx="9">
                  <c:v>0.53999999999999915</c:v>
                </c:pt>
                <c:pt idx="10">
                  <c:v>0.44000000000000483</c:v>
                </c:pt>
                <c:pt idx="11">
                  <c:v>0.38999999999999346</c:v>
                </c:pt>
                <c:pt idx="12">
                  <c:v>0.85000000000000142</c:v>
                </c:pt>
                <c:pt idx="13">
                  <c:v>1.4200000000000017</c:v>
                </c:pt>
                <c:pt idx="14">
                  <c:v>1.7299999999999969</c:v>
                </c:pt>
                <c:pt idx="15">
                  <c:v>1.8299999999999983</c:v>
                </c:pt>
                <c:pt idx="16">
                  <c:v>1.7199999999999989</c:v>
                </c:pt>
                <c:pt idx="17">
                  <c:v>1.240000000000002</c:v>
                </c:pt>
                <c:pt idx="18">
                  <c:v>1.2999999999999972</c:v>
                </c:pt>
                <c:pt idx="19">
                  <c:v>1.1199999999999974</c:v>
                </c:pt>
                <c:pt idx="20">
                  <c:v>1.259999999999998</c:v>
                </c:pt>
                <c:pt idx="21">
                  <c:v>1.230000000000004</c:v>
                </c:pt>
                <c:pt idx="22">
                  <c:v>1.019999999999996</c:v>
                </c:pt>
                <c:pt idx="23">
                  <c:v>1.0399999999999991</c:v>
                </c:pt>
                <c:pt idx="24">
                  <c:v>0.72000000000000597</c:v>
                </c:pt>
                <c:pt idx="25">
                  <c:v>0.5</c:v>
                </c:pt>
                <c:pt idx="26">
                  <c:v>0.60999999999999943</c:v>
                </c:pt>
                <c:pt idx="27">
                  <c:v>0.67000000000000171</c:v>
                </c:pt>
                <c:pt idx="28">
                  <c:v>0.85000000000000142</c:v>
                </c:pt>
                <c:pt idx="29">
                  <c:v>0.89999999999999858</c:v>
                </c:pt>
                <c:pt idx="30">
                  <c:v>1.0499999999999972</c:v>
                </c:pt>
                <c:pt idx="31">
                  <c:v>1.3800000000000026</c:v>
                </c:pt>
                <c:pt idx="32">
                  <c:v>1.8500000000000014</c:v>
                </c:pt>
                <c:pt idx="33">
                  <c:v>1.8299999999999983</c:v>
                </c:pt>
                <c:pt idx="34">
                  <c:v>1.3700000000000045</c:v>
                </c:pt>
                <c:pt idx="35">
                  <c:v>1.0800000000000054</c:v>
                </c:pt>
                <c:pt idx="36">
                  <c:v>1.3900000000000006</c:v>
                </c:pt>
                <c:pt idx="37">
                  <c:v>1.5799999999999983</c:v>
                </c:pt>
                <c:pt idx="38">
                  <c:v>1.519999999999996</c:v>
                </c:pt>
                <c:pt idx="39">
                  <c:v>1.6400000000000006</c:v>
                </c:pt>
                <c:pt idx="40">
                  <c:v>1.3999999999999986</c:v>
                </c:pt>
                <c:pt idx="41">
                  <c:v>0.96999999999999886</c:v>
                </c:pt>
                <c:pt idx="42">
                  <c:v>0.92000000000000171</c:v>
                </c:pt>
                <c:pt idx="43">
                  <c:v>0.57999999999999829</c:v>
                </c:pt>
                <c:pt idx="44">
                  <c:v>0.27000000000000313</c:v>
                </c:pt>
                <c:pt idx="45">
                  <c:v>-7.0000000000000284E-2</c:v>
                </c:pt>
                <c:pt idx="46">
                  <c:v>-0.39000000000000057</c:v>
                </c:pt>
                <c:pt idx="47">
                  <c:v>-0.54999999999999716</c:v>
                </c:pt>
                <c:pt idx="48">
                  <c:v>-0.59000000000000341</c:v>
                </c:pt>
                <c:pt idx="49">
                  <c:v>-0.50999999999999801</c:v>
                </c:pt>
                <c:pt idx="50">
                  <c:v>-6.0000000000002274E-2</c:v>
                </c:pt>
                <c:pt idx="51">
                  <c:v>1.6099999999999994</c:v>
                </c:pt>
                <c:pt idx="52">
                  <c:v>1.8699999999999974</c:v>
                </c:pt>
                <c:pt idx="53">
                  <c:v>2</c:v>
                </c:pt>
                <c:pt idx="54">
                  <c:v>2.25</c:v>
                </c:pt>
                <c:pt idx="55">
                  <c:v>2.019999999999996</c:v>
                </c:pt>
                <c:pt idx="56">
                  <c:v>2.1400000000000006</c:v>
                </c:pt>
                <c:pt idx="57">
                  <c:v>2.25</c:v>
                </c:pt>
                <c:pt idx="58">
                  <c:v>2.5</c:v>
                </c:pt>
                <c:pt idx="59">
                  <c:v>2.5</c:v>
                </c:pt>
                <c:pt idx="60">
                  <c:v>2.3599999999999994</c:v>
                </c:pt>
                <c:pt idx="61">
                  <c:v>2.25</c:v>
                </c:pt>
                <c:pt idx="62">
                  <c:v>2.4100000000000037</c:v>
                </c:pt>
                <c:pt idx="63">
                  <c:v>2.2900000000000063</c:v>
                </c:pt>
                <c:pt idx="64">
                  <c:v>2.2900000000000063</c:v>
                </c:pt>
                <c:pt idx="65">
                  <c:v>2.3599999999999994</c:v>
                </c:pt>
                <c:pt idx="66">
                  <c:v>2.3899999999999935</c:v>
                </c:pt>
                <c:pt idx="67">
                  <c:v>2.519999999999996</c:v>
                </c:pt>
                <c:pt idx="68">
                  <c:v>2.4799999999999969</c:v>
                </c:pt>
                <c:pt idx="69">
                  <c:v>2.5</c:v>
                </c:pt>
                <c:pt idx="70">
                  <c:v>2.5900000000000034</c:v>
                </c:pt>
                <c:pt idx="71">
                  <c:v>2.519999999999996</c:v>
                </c:pt>
                <c:pt idx="72">
                  <c:v>2.5</c:v>
                </c:pt>
                <c:pt idx="73">
                  <c:v>2.5200000000000031</c:v>
                </c:pt>
                <c:pt idx="74">
                  <c:v>2.5399999999999991</c:v>
                </c:pt>
                <c:pt idx="75">
                  <c:v>2.6299999999999955</c:v>
                </c:pt>
                <c:pt idx="76">
                  <c:v>2.75</c:v>
                </c:pt>
                <c:pt idx="77">
                  <c:v>3.1499999999999986</c:v>
                </c:pt>
                <c:pt idx="78">
                  <c:v>3.3099999999999952</c:v>
                </c:pt>
                <c:pt idx="79">
                  <c:v>3.2800000000000011</c:v>
                </c:pt>
                <c:pt idx="80">
                  <c:v>3.2900000000000063</c:v>
                </c:pt>
                <c:pt idx="81">
                  <c:v>3.0600000000000023</c:v>
                </c:pt>
                <c:pt idx="82">
                  <c:v>2.8800000000000026</c:v>
                </c:pt>
                <c:pt idx="83">
                  <c:v>2.269999999999996</c:v>
                </c:pt>
                <c:pt idx="84">
                  <c:v>1.8200000000000003</c:v>
                </c:pt>
                <c:pt idx="85">
                  <c:v>1.7999999999999972</c:v>
                </c:pt>
                <c:pt idx="86">
                  <c:v>1.9599999999999937</c:v>
                </c:pt>
                <c:pt idx="87">
                  <c:v>2.490000000000002</c:v>
                </c:pt>
                <c:pt idx="88">
                  <c:v>2.9899999999999949</c:v>
                </c:pt>
                <c:pt idx="89">
                  <c:v>3.3300000000000054</c:v>
                </c:pt>
                <c:pt idx="90">
                  <c:v>3.9200000000000017</c:v>
                </c:pt>
                <c:pt idx="91">
                  <c:v>3.9200000000000017</c:v>
                </c:pt>
                <c:pt idx="92">
                  <c:v>3.720000000000006</c:v>
                </c:pt>
                <c:pt idx="93">
                  <c:v>3.5799999999999983</c:v>
                </c:pt>
                <c:pt idx="94">
                  <c:v>3.1899999999999977</c:v>
                </c:pt>
                <c:pt idx="95">
                  <c:v>2.970000000000006</c:v>
                </c:pt>
                <c:pt idx="96">
                  <c:v>2.7899999999999991</c:v>
                </c:pt>
                <c:pt idx="97">
                  <c:v>2.6999999999999957</c:v>
                </c:pt>
                <c:pt idx="98">
                  <c:v>2.6999999999999957</c:v>
                </c:pt>
                <c:pt idx="99">
                  <c:v>2.519999999999996</c:v>
                </c:pt>
                <c:pt idx="100">
                  <c:v>2.3200000000000003</c:v>
                </c:pt>
                <c:pt idx="101">
                  <c:v>2.1300000000000026</c:v>
                </c:pt>
                <c:pt idx="102">
                  <c:v>2.2000000000000028</c:v>
                </c:pt>
                <c:pt idx="103">
                  <c:v>2.25</c:v>
                </c:pt>
                <c:pt idx="104">
                  <c:v>2.0899999999999963</c:v>
                </c:pt>
                <c:pt idx="105">
                  <c:v>2.1400000000000077</c:v>
                </c:pt>
                <c:pt idx="106">
                  <c:v>2.2000000000000028</c:v>
                </c:pt>
                <c:pt idx="107">
                  <c:v>2.1199999999999974</c:v>
                </c:pt>
                <c:pt idx="108">
                  <c:v>2.0899999999999963</c:v>
                </c:pt>
                <c:pt idx="109">
                  <c:v>1.980000000000004</c:v>
                </c:pt>
                <c:pt idx="110">
                  <c:v>1.9099999999999966</c:v>
                </c:pt>
                <c:pt idx="111">
                  <c:v>1.8700000000000045</c:v>
                </c:pt>
                <c:pt idx="112">
                  <c:v>2.009999999999998</c:v>
                </c:pt>
                <c:pt idx="113">
                  <c:v>2.019999999999996</c:v>
                </c:pt>
                <c:pt idx="114">
                  <c:v>2.0600000000000023</c:v>
                </c:pt>
                <c:pt idx="115">
                  <c:v>2.1799999999999997</c:v>
                </c:pt>
                <c:pt idx="116">
                  <c:v>2.279999999999994</c:v>
                </c:pt>
                <c:pt idx="117">
                  <c:v>2.3500000000000014</c:v>
                </c:pt>
                <c:pt idx="118">
                  <c:v>2.3400000000000034</c:v>
                </c:pt>
                <c:pt idx="119">
                  <c:v>2.2800000000000011</c:v>
                </c:pt>
                <c:pt idx="120">
                  <c:v>2.0600000000000023</c:v>
                </c:pt>
                <c:pt idx="121">
                  <c:v>2.0700000000000003</c:v>
                </c:pt>
                <c:pt idx="122">
                  <c:v>2.2100000000000009</c:v>
                </c:pt>
                <c:pt idx="123">
                  <c:v>2.3699999999999974</c:v>
                </c:pt>
                <c:pt idx="124">
                  <c:v>2.4500000000000028</c:v>
                </c:pt>
                <c:pt idx="125">
                  <c:v>2.490000000000002</c:v>
                </c:pt>
                <c:pt idx="126">
                  <c:v>2.4200000000000017</c:v>
                </c:pt>
                <c:pt idx="127">
                  <c:v>2.4299999999999926</c:v>
                </c:pt>
                <c:pt idx="128">
                  <c:v>2.3200000000000003</c:v>
                </c:pt>
                <c:pt idx="129">
                  <c:v>2.1799999999999997</c:v>
                </c:pt>
                <c:pt idx="130">
                  <c:v>2.0300000000000011</c:v>
                </c:pt>
                <c:pt idx="131">
                  <c:v>1.8399999999999963</c:v>
                </c:pt>
                <c:pt idx="132">
                  <c:v>1.6899999999999977</c:v>
                </c:pt>
                <c:pt idx="133">
                  <c:v>1.6199999999999974</c:v>
                </c:pt>
                <c:pt idx="134">
                  <c:v>1.5799999999999983</c:v>
                </c:pt>
                <c:pt idx="135">
                  <c:v>1.6199999999999974</c:v>
                </c:pt>
                <c:pt idx="136">
                  <c:v>1.6400000000000006</c:v>
                </c:pt>
                <c:pt idx="137">
                  <c:v>1.6199999999999974</c:v>
                </c:pt>
                <c:pt idx="138">
                  <c:v>1.6000000000000014</c:v>
                </c:pt>
                <c:pt idx="139">
                  <c:v>1.6199999999999974</c:v>
                </c:pt>
                <c:pt idx="140">
                  <c:v>1.7399999999999949</c:v>
                </c:pt>
                <c:pt idx="141">
                  <c:v>1.8900000000000006</c:v>
                </c:pt>
                <c:pt idx="142">
                  <c:v>1.9199999999999946</c:v>
                </c:pt>
                <c:pt idx="143">
                  <c:v>1.8699999999999974</c:v>
                </c:pt>
                <c:pt idx="144">
                  <c:v>1.8900000000000006</c:v>
                </c:pt>
                <c:pt idx="145">
                  <c:v>1.8699999999999974</c:v>
                </c:pt>
                <c:pt idx="146">
                  <c:v>1.8599999999999994</c:v>
                </c:pt>
                <c:pt idx="147">
                  <c:v>1.7999999999999972</c:v>
                </c:pt>
                <c:pt idx="148">
                  <c:v>1.7700000000000031</c:v>
                </c:pt>
                <c:pt idx="149">
                  <c:v>1.7099999999999937</c:v>
                </c:pt>
                <c:pt idx="150">
                  <c:v>1.4899999999999949</c:v>
                </c:pt>
                <c:pt idx="151">
                  <c:v>1.2800000000000011</c:v>
                </c:pt>
                <c:pt idx="152">
                  <c:v>1.230000000000004</c:v>
                </c:pt>
                <c:pt idx="153">
                  <c:v>0.92000000000000171</c:v>
                </c:pt>
                <c:pt idx="154">
                  <c:v>0.57999999999999829</c:v>
                </c:pt>
                <c:pt idx="155">
                  <c:v>0.17999999999999972</c:v>
                </c:pt>
                <c:pt idx="156">
                  <c:v>-0.23999999999999488</c:v>
                </c:pt>
                <c:pt idx="157">
                  <c:v>-0.24000000000000199</c:v>
                </c:pt>
                <c:pt idx="158">
                  <c:v>-0.20000000000000284</c:v>
                </c:pt>
                <c:pt idx="159">
                  <c:v>-0.17999999999999972</c:v>
                </c:pt>
                <c:pt idx="160">
                  <c:v>-0.14000000000000057</c:v>
                </c:pt>
                <c:pt idx="161">
                  <c:v>2.0000000000003126E-2</c:v>
                </c:pt>
                <c:pt idx="162">
                  <c:v>1.9299999999999997</c:v>
                </c:pt>
                <c:pt idx="163">
                  <c:v>1.990000000000002</c:v>
                </c:pt>
                <c:pt idx="164">
                  <c:v>1.7299999999999969</c:v>
                </c:pt>
                <c:pt idx="165">
                  <c:v>1.2899999999999991</c:v>
                </c:pt>
                <c:pt idx="166">
                  <c:v>1.25</c:v>
                </c:pt>
                <c:pt idx="167">
                  <c:v>1.2399999999999949</c:v>
                </c:pt>
                <c:pt idx="168">
                  <c:v>1.240000000000002</c:v>
                </c:pt>
                <c:pt idx="169">
                  <c:v>1.3500000000000014</c:v>
                </c:pt>
                <c:pt idx="170">
                  <c:v>1.2199999999999989</c:v>
                </c:pt>
                <c:pt idx="171">
                  <c:v>1.0399999999999991</c:v>
                </c:pt>
                <c:pt idx="172">
                  <c:v>0.82999999999999829</c:v>
                </c:pt>
                <c:pt idx="173">
                  <c:v>0.25</c:v>
                </c:pt>
                <c:pt idx="174">
                  <c:v>-0.41000000000000369</c:v>
                </c:pt>
                <c:pt idx="175">
                  <c:v>-0.78999999999999915</c:v>
                </c:pt>
                <c:pt idx="176">
                  <c:v>-0.8300000000000054</c:v>
                </c:pt>
                <c:pt idx="177">
                  <c:v>-0.66000000000000369</c:v>
                </c:pt>
                <c:pt idx="178">
                  <c:v>-0.35000000000000142</c:v>
                </c:pt>
                <c:pt idx="179">
                  <c:v>1.3499999999999943</c:v>
                </c:pt>
                <c:pt idx="180">
                  <c:v>1.4799999999999969</c:v>
                </c:pt>
                <c:pt idx="181">
                  <c:v>1.5</c:v>
                </c:pt>
                <c:pt idx="182">
                  <c:v>1.2199999999999989</c:v>
                </c:pt>
                <c:pt idx="183">
                  <c:v>0.91000000000000369</c:v>
                </c:pt>
                <c:pt idx="184">
                  <c:v>0.85999999999999943</c:v>
                </c:pt>
                <c:pt idx="185">
                  <c:v>0.74000000000000199</c:v>
                </c:pt>
                <c:pt idx="186">
                  <c:v>0.98999999999999488</c:v>
                </c:pt>
                <c:pt idx="187">
                  <c:v>0.71999999999999886</c:v>
                </c:pt>
                <c:pt idx="188">
                  <c:v>0.40000000000000568</c:v>
                </c:pt>
                <c:pt idx="189">
                  <c:v>0.73999999999999488</c:v>
                </c:pt>
                <c:pt idx="190">
                  <c:v>0.44000000000000483</c:v>
                </c:pt>
                <c:pt idx="191">
                  <c:v>-0.26999999999999602</c:v>
                </c:pt>
                <c:pt idx="192">
                  <c:v>-0.32999999999999829</c:v>
                </c:pt>
                <c:pt idx="193">
                  <c:v>-0.28000000000000114</c:v>
                </c:pt>
                <c:pt idx="194">
                  <c:v>-0.24000000000000199</c:v>
                </c:pt>
                <c:pt idx="195">
                  <c:v>-6.0000000000002274E-2</c:v>
                </c:pt>
                <c:pt idx="196">
                  <c:v>-3.9999999999999147E-2</c:v>
                </c:pt>
                <c:pt idx="197">
                  <c:v>-2.0000000000003126E-2</c:v>
                </c:pt>
                <c:pt idx="198">
                  <c:v>-3.0000000000001137E-2</c:v>
                </c:pt>
                <c:pt idx="199">
                  <c:v>-0.10999999999999943</c:v>
                </c:pt>
                <c:pt idx="200">
                  <c:v>-0.10999999999999943</c:v>
                </c:pt>
                <c:pt idx="201">
                  <c:v>-9.0000000000003411E-2</c:v>
                </c:pt>
                <c:pt idx="202">
                  <c:v>-0.10999999999999943</c:v>
                </c:pt>
                <c:pt idx="203">
                  <c:v>-7.9999999999998295E-2</c:v>
                </c:pt>
                <c:pt idx="204">
                  <c:v>3.0000000000001137E-2</c:v>
                </c:pt>
                <c:pt idx="205">
                  <c:v>9.0000000000003411E-2</c:v>
                </c:pt>
                <c:pt idx="206">
                  <c:v>0.20000000000000284</c:v>
                </c:pt>
                <c:pt idx="207">
                  <c:v>0.22000000000000597</c:v>
                </c:pt>
                <c:pt idx="208">
                  <c:v>0.15999999999999659</c:v>
                </c:pt>
                <c:pt idx="209">
                  <c:v>8.9999999999996305E-2</c:v>
                </c:pt>
                <c:pt idx="210">
                  <c:v>0.10999999999999943</c:v>
                </c:pt>
                <c:pt idx="211">
                  <c:v>0.14000000000000057</c:v>
                </c:pt>
                <c:pt idx="212">
                  <c:v>-3.9999999999999147E-2</c:v>
                </c:pt>
                <c:pt idx="213">
                  <c:v>-0.16000000000000369</c:v>
                </c:pt>
                <c:pt idx="214">
                  <c:v>-0.39000000000000057</c:v>
                </c:pt>
                <c:pt idx="215">
                  <c:v>-0.40999999999999659</c:v>
                </c:pt>
                <c:pt idx="216">
                  <c:v>-0.39999999999999858</c:v>
                </c:pt>
                <c:pt idx="217">
                  <c:v>0.10000000000000142</c:v>
                </c:pt>
                <c:pt idx="218">
                  <c:v>0.54999999999999716</c:v>
                </c:pt>
                <c:pt idx="219">
                  <c:v>0.96000000000000085</c:v>
                </c:pt>
                <c:pt idx="220">
                  <c:v>1.3500000000000014</c:v>
                </c:pt>
                <c:pt idx="221">
                  <c:v>1.3299999999999983</c:v>
                </c:pt>
                <c:pt idx="222">
                  <c:v>1.2100000000000009</c:v>
                </c:pt>
                <c:pt idx="223">
                  <c:v>1.0399999999999991</c:v>
                </c:pt>
                <c:pt idx="224">
                  <c:v>0.78999999999999915</c:v>
                </c:pt>
                <c:pt idx="225">
                  <c:v>0.48999999999999488</c:v>
                </c:pt>
                <c:pt idx="226">
                  <c:v>0.49000000000000199</c:v>
                </c:pt>
                <c:pt idx="227">
                  <c:v>0.57000000000000028</c:v>
                </c:pt>
                <c:pt idx="228">
                  <c:v>0.6699999999999946</c:v>
                </c:pt>
                <c:pt idx="229">
                  <c:v>0.78999999999999915</c:v>
                </c:pt>
                <c:pt idx="230">
                  <c:v>0.82999999999999829</c:v>
                </c:pt>
                <c:pt idx="231">
                  <c:v>0.82000000000000028</c:v>
                </c:pt>
                <c:pt idx="232">
                  <c:v>0.85999999999999943</c:v>
                </c:pt>
                <c:pt idx="233">
                  <c:v>0.90000000000000568</c:v>
                </c:pt>
                <c:pt idx="234">
                  <c:v>0.94999999999999574</c:v>
                </c:pt>
                <c:pt idx="235">
                  <c:v>0.98999999999999488</c:v>
                </c:pt>
                <c:pt idx="236">
                  <c:v>0.9199999999999946</c:v>
                </c:pt>
                <c:pt idx="237">
                  <c:v>0.89000000000000057</c:v>
                </c:pt>
                <c:pt idx="238">
                  <c:v>0.89999999999999858</c:v>
                </c:pt>
                <c:pt idx="239">
                  <c:v>0.63000000000000256</c:v>
                </c:pt>
                <c:pt idx="240">
                  <c:v>0.17999999999999972</c:v>
                </c:pt>
                <c:pt idx="241">
                  <c:v>0.25</c:v>
                </c:pt>
                <c:pt idx="242">
                  <c:v>4.9999999999997158E-2</c:v>
                </c:pt>
                <c:pt idx="243">
                  <c:v>-3.0000000000001137E-2</c:v>
                </c:pt>
                <c:pt idx="244">
                  <c:v>2.0000000000003126E-2</c:v>
                </c:pt>
                <c:pt idx="245">
                  <c:v>0.10999999999999943</c:v>
                </c:pt>
                <c:pt idx="246">
                  <c:v>-1.9999999999996021E-2</c:v>
                </c:pt>
                <c:pt idx="247">
                  <c:v>-0.10999999999999943</c:v>
                </c:pt>
                <c:pt idx="248">
                  <c:v>0.26999999999999602</c:v>
                </c:pt>
                <c:pt idx="249">
                  <c:v>0.31999999999999318</c:v>
                </c:pt>
                <c:pt idx="250">
                  <c:v>0.79000000000000625</c:v>
                </c:pt>
                <c:pt idx="251">
                  <c:v>0.78000000000000114</c:v>
                </c:pt>
                <c:pt idx="252">
                  <c:v>0.47999999999999687</c:v>
                </c:pt>
                <c:pt idx="253">
                  <c:v>0.20000000000000284</c:v>
                </c:pt>
                <c:pt idx="254">
                  <c:v>2.0000000000003126E-2</c:v>
                </c:pt>
                <c:pt idx="255">
                  <c:v>-2.0000000000003126E-2</c:v>
                </c:pt>
                <c:pt idx="256">
                  <c:v>-8.9999999999996305E-2</c:v>
                </c:pt>
                <c:pt idx="257">
                  <c:v>-2.0000000000003126E-2</c:v>
                </c:pt>
                <c:pt idx="258">
                  <c:v>-9.0000000000003411E-2</c:v>
                </c:pt>
                <c:pt idx="259">
                  <c:v>-0.20000000000000284</c:v>
                </c:pt>
                <c:pt idx="260">
                  <c:v>-0.21000000000000085</c:v>
                </c:pt>
                <c:pt idx="261">
                  <c:v>-8.00000000000054E-2</c:v>
                </c:pt>
                <c:pt idx="262">
                  <c:v>0.17999999999999972</c:v>
                </c:pt>
                <c:pt idx="263">
                  <c:v>0.62999999999999545</c:v>
                </c:pt>
                <c:pt idx="264">
                  <c:v>0.65000000000000568</c:v>
                </c:pt>
                <c:pt idx="265">
                  <c:v>0.5800000000000054</c:v>
                </c:pt>
                <c:pt idx="266">
                  <c:v>0.42999999999999972</c:v>
                </c:pt>
                <c:pt idx="267">
                  <c:v>0.22999999999999687</c:v>
                </c:pt>
                <c:pt idx="268">
                  <c:v>0.11999999999999744</c:v>
                </c:pt>
                <c:pt idx="269">
                  <c:v>0.15999999999999659</c:v>
                </c:pt>
                <c:pt idx="270">
                  <c:v>0.23000000000000398</c:v>
                </c:pt>
                <c:pt idx="271">
                  <c:v>0.21999999999999886</c:v>
                </c:pt>
                <c:pt idx="272">
                  <c:v>0.28999999999999915</c:v>
                </c:pt>
                <c:pt idx="273">
                  <c:v>0.5</c:v>
                </c:pt>
                <c:pt idx="274">
                  <c:v>0.59000000000000341</c:v>
                </c:pt>
                <c:pt idx="275">
                  <c:v>0.75999999999999801</c:v>
                </c:pt>
                <c:pt idx="276">
                  <c:v>0.74000000000000199</c:v>
                </c:pt>
                <c:pt idx="277">
                  <c:v>1.0500000000000043</c:v>
                </c:pt>
                <c:pt idx="278">
                  <c:v>1.3400000000000034</c:v>
                </c:pt>
                <c:pt idx="279">
                  <c:v>1.3300000000000054</c:v>
                </c:pt>
                <c:pt idx="280">
                  <c:v>1.3299999999999983</c:v>
                </c:pt>
                <c:pt idx="281">
                  <c:v>1.2600000000000051</c:v>
                </c:pt>
                <c:pt idx="282">
                  <c:v>1.1200000000000045</c:v>
                </c:pt>
                <c:pt idx="283">
                  <c:v>0.77000000000000313</c:v>
                </c:pt>
                <c:pt idx="284">
                  <c:v>0.5</c:v>
                </c:pt>
                <c:pt idx="285">
                  <c:v>0.34000000000000341</c:v>
                </c:pt>
                <c:pt idx="286">
                  <c:v>0.35999999999999943</c:v>
                </c:pt>
                <c:pt idx="287">
                  <c:v>0.64000000000000057</c:v>
                </c:pt>
                <c:pt idx="288">
                  <c:v>0.78999999999999915</c:v>
                </c:pt>
                <c:pt idx="289">
                  <c:v>0.81000000000000227</c:v>
                </c:pt>
                <c:pt idx="290">
                  <c:v>0.63000000000000256</c:v>
                </c:pt>
                <c:pt idx="291">
                  <c:v>-0.17999999999999972</c:v>
                </c:pt>
                <c:pt idx="292">
                  <c:v>-0.57000000000000028</c:v>
                </c:pt>
                <c:pt idx="293">
                  <c:v>-0.62000000000000455</c:v>
                </c:pt>
                <c:pt idx="295">
                  <c:v>1.0599999999999952</c:v>
                </c:pt>
                <c:pt idx="296">
                  <c:v>1.3900000000000006</c:v>
                </c:pt>
                <c:pt idx="297">
                  <c:v>1.3100000000000023</c:v>
                </c:pt>
                <c:pt idx="298">
                  <c:v>1.0800000000000054</c:v>
                </c:pt>
                <c:pt idx="299">
                  <c:v>0.60999999999999943</c:v>
                </c:pt>
                <c:pt idx="300">
                  <c:v>0.25</c:v>
                </c:pt>
                <c:pt idx="301">
                  <c:v>6.0000000000002274E-2</c:v>
                </c:pt>
                <c:pt idx="302">
                  <c:v>-9.0000000000003411E-2</c:v>
                </c:pt>
                <c:pt idx="303">
                  <c:v>-0.26999999999999602</c:v>
                </c:pt>
                <c:pt idx="304">
                  <c:v>-0.29999999999999716</c:v>
                </c:pt>
                <c:pt idx="305">
                  <c:v>-0.35999999999999943</c:v>
                </c:pt>
                <c:pt idx="306">
                  <c:v>-0.36000000000000654</c:v>
                </c:pt>
                <c:pt idx="307">
                  <c:v>-0.23000000000000398</c:v>
                </c:pt>
                <c:pt idx="308">
                  <c:v>-0.22000000000000597</c:v>
                </c:pt>
                <c:pt idx="309">
                  <c:v>-0.17999999999999972</c:v>
                </c:pt>
                <c:pt idx="310">
                  <c:v>-0.10999999999999943</c:v>
                </c:pt>
                <c:pt idx="311">
                  <c:v>-0.11000000000000654</c:v>
                </c:pt>
                <c:pt idx="312">
                  <c:v>-0.10000000000000142</c:v>
                </c:pt>
                <c:pt idx="313">
                  <c:v>-0.13000000000000256</c:v>
                </c:pt>
                <c:pt idx="314">
                  <c:v>-0.17000000000000171</c:v>
                </c:pt>
                <c:pt idx="315">
                  <c:v>-0.14999999999999858</c:v>
                </c:pt>
                <c:pt idx="316">
                  <c:v>-0.15999999999999659</c:v>
                </c:pt>
                <c:pt idx="317">
                  <c:v>-0.26999999999999602</c:v>
                </c:pt>
                <c:pt idx="318">
                  <c:v>-0.29999999999999716</c:v>
                </c:pt>
                <c:pt idx="319">
                  <c:v>-0.35999999999999943</c:v>
                </c:pt>
                <c:pt idx="320">
                  <c:v>-0.39000000000000057</c:v>
                </c:pt>
                <c:pt idx="321">
                  <c:v>-0.35999999999999943</c:v>
                </c:pt>
                <c:pt idx="322">
                  <c:v>-0.32999999999999829</c:v>
                </c:pt>
                <c:pt idx="323">
                  <c:v>-0.30000000000000426</c:v>
                </c:pt>
                <c:pt idx="324">
                  <c:v>-0.38000000000000256</c:v>
                </c:pt>
                <c:pt idx="325">
                  <c:v>-0.39999999999999858</c:v>
                </c:pt>
                <c:pt idx="326">
                  <c:v>0.15999999999999659</c:v>
                </c:pt>
                <c:pt idx="327">
                  <c:v>0.32999999999999829</c:v>
                </c:pt>
                <c:pt idx="328">
                  <c:v>1.3100000000000023</c:v>
                </c:pt>
                <c:pt idx="329">
                  <c:v>0.94999999999999574</c:v>
                </c:pt>
                <c:pt idx="330">
                  <c:v>0.74000000000000199</c:v>
                </c:pt>
                <c:pt idx="331">
                  <c:v>0.22999999999999687</c:v>
                </c:pt>
                <c:pt idx="332">
                  <c:v>-0.16000000000000369</c:v>
                </c:pt>
                <c:pt idx="333">
                  <c:v>-0.28000000000000114</c:v>
                </c:pt>
                <c:pt idx="334">
                  <c:v>-0.17999999999999972</c:v>
                </c:pt>
                <c:pt idx="335">
                  <c:v>-0.18000000000000682</c:v>
                </c:pt>
                <c:pt idx="336">
                  <c:v>-0.17000000000000171</c:v>
                </c:pt>
                <c:pt idx="337">
                  <c:v>-0.16000000000000369</c:v>
                </c:pt>
                <c:pt idx="338">
                  <c:v>-0.25</c:v>
                </c:pt>
                <c:pt idx="339">
                  <c:v>-0.16000000000000369</c:v>
                </c:pt>
                <c:pt idx="340">
                  <c:v>-0.10999999999999943</c:v>
                </c:pt>
                <c:pt idx="341">
                  <c:v>0.46000000000000085</c:v>
                </c:pt>
                <c:pt idx="342">
                  <c:v>0.67000000000000171</c:v>
                </c:pt>
                <c:pt idx="343">
                  <c:v>0.96000000000000085</c:v>
                </c:pt>
                <c:pt idx="344">
                  <c:v>1.3500000000000014</c:v>
                </c:pt>
                <c:pt idx="345">
                  <c:v>1.5100000000000051</c:v>
                </c:pt>
                <c:pt idx="346">
                  <c:v>1.2600000000000051</c:v>
                </c:pt>
                <c:pt idx="347">
                  <c:v>1.0399999999999991</c:v>
                </c:pt>
                <c:pt idx="348">
                  <c:v>0.89999999999999858</c:v>
                </c:pt>
                <c:pt idx="349">
                  <c:v>0.81000000000000227</c:v>
                </c:pt>
                <c:pt idx="350">
                  <c:v>0.89999999999999858</c:v>
                </c:pt>
                <c:pt idx="351">
                  <c:v>0.88000000000000256</c:v>
                </c:pt>
                <c:pt idx="352">
                  <c:v>0.80999999999999517</c:v>
                </c:pt>
                <c:pt idx="353">
                  <c:v>0.63000000000000256</c:v>
                </c:pt>
                <c:pt idx="354">
                  <c:v>0.56000000000000227</c:v>
                </c:pt>
                <c:pt idx="355">
                  <c:v>0.75</c:v>
                </c:pt>
                <c:pt idx="356">
                  <c:v>0.67999999999999972</c:v>
                </c:pt>
                <c:pt idx="357">
                  <c:v>0.47999999999999687</c:v>
                </c:pt>
                <c:pt idx="358">
                  <c:v>0.5</c:v>
                </c:pt>
                <c:pt idx="359">
                  <c:v>0.40999999999999659</c:v>
                </c:pt>
                <c:pt idx="360">
                  <c:v>0.52000000000000313</c:v>
                </c:pt>
                <c:pt idx="361">
                  <c:v>0.67000000000000171</c:v>
                </c:pt>
                <c:pt idx="362">
                  <c:v>0.67999999999999972</c:v>
                </c:pt>
                <c:pt idx="363">
                  <c:v>0.85000000000000142</c:v>
                </c:pt>
                <c:pt idx="364">
                  <c:v>1.0300000000000011</c:v>
                </c:pt>
                <c:pt idx="365">
                  <c:v>0.96999999999999886</c:v>
                </c:pt>
                <c:pt idx="366">
                  <c:v>0.92000000000000171</c:v>
                </c:pt>
                <c:pt idx="367">
                  <c:v>0.99000000000000199</c:v>
                </c:pt>
                <c:pt idx="368">
                  <c:v>0.85000000000000142</c:v>
                </c:pt>
                <c:pt idx="369">
                  <c:v>0.59000000000000341</c:v>
                </c:pt>
                <c:pt idx="370">
                  <c:v>0.62999999999999545</c:v>
                </c:pt>
                <c:pt idx="371">
                  <c:v>0.78999999999999915</c:v>
                </c:pt>
                <c:pt idx="372">
                  <c:v>0.73999999999999488</c:v>
                </c:pt>
                <c:pt idx="373">
                  <c:v>0.53999999999999915</c:v>
                </c:pt>
                <c:pt idx="374">
                  <c:v>0.39000000000000057</c:v>
                </c:pt>
                <c:pt idx="375">
                  <c:v>0.46999999999999886</c:v>
                </c:pt>
                <c:pt idx="376">
                  <c:v>0.52000000000000313</c:v>
                </c:pt>
                <c:pt idx="377">
                  <c:v>0.55999999999999517</c:v>
                </c:pt>
                <c:pt idx="378">
                  <c:v>0.52000000000000313</c:v>
                </c:pt>
                <c:pt idx="379">
                  <c:v>0.48999999999999488</c:v>
                </c:pt>
                <c:pt idx="380">
                  <c:v>0.52000000000000313</c:v>
                </c:pt>
                <c:pt idx="381">
                  <c:v>0.41000000000000369</c:v>
                </c:pt>
                <c:pt idx="382">
                  <c:v>0.33999999999999631</c:v>
                </c:pt>
                <c:pt idx="383">
                  <c:v>0.34000000000000341</c:v>
                </c:pt>
                <c:pt idx="384">
                  <c:v>0.50999999999999801</c:v>
                </c:pt>
                <c:pt idx="385">
                  <c:v>0.6699999999999946</c:v>
                </c:pt>
                <c:pt idx="386">
                  <c:v>0.71999999999999886</c:v>
                </c:pt>
                <c:pt idx="387">
                  <c:v>0.69000000000000483</c:v>
                </c:pt>
                <c:pt idx="388">
                  <c:v>0.57000000000000028</c:v>
                </c:pt>
                <c:pt idx="389">
                  <c:v>0.50999999999999801</c:v>
                </c:pt>
                <c:pt idx="390">
                  <c:v>0.4199999999999946</c:v>
                </c:pt>
                <c:pt idx="391">
                  <c:v>0.71000000000000085</c:v>
                </c:pt>
                <c:pt idx="392">
                  <c:v>1.1299999999999955</c:v>
                </c:pt>
                <c:pt idx="393">
                  <c:v>1.1199999999999974</c:v>
                </c:pt>
                <c:pt idx="394">
                  <c:v>1.0399999999999991</c:v>
                </c:pt>
                <c:pt idx="395">
                  <c:v>1.1700000000000017</c:v>
                </c:pt>
                <c:pt idx="396">
                  <c:v>1.0499999999999972</c:v>
                </c:pt>
                <c:pt idx="397">
                  <c:v>1.0700000000000003</c:v>
                </c:pt>
                <c:pt idx="398">
                  <c:v>1.3299999999999983</c:v>
                </c:pt>
                <c:pt idx="399">
                  <c:v>1.259999999999998</c:v>
                </c:pt>
                <c:pt idx="400">
                  <c:v>1.0399999999999991</c:v>
                </c:pt>
                <c:pt idx="401">
                  <c:v>0.93999999999999773</c:v>
                </c:pt>
                <c:pt idx="402">
                  <c:v>0.71999999999999886</c:v>
                </c:pt>
                <c:pt idx="403">
                  <c:v>0.71999999999999886</c:v>
                </c:pt>
                <c:pt idx="404">
                  <c:v>0.57999999999999829</c:v>
                </c:pt>
                <c:pt idx="405">
                  <c:v>0.50999999999999801</c:v>
                </c:pt>
                <c:pt idx="406">
                  <c:v>0.16000000000000369</c:v>
                </c:pt>
                <c:pt idx="407">
                  <c:v>-8.9999999999996305E-2</c:v>
                </c:pt>
                <c:pt idx="408">
                  <c:v>0.67000000000000171</c:v>
                </c:pt>
                <c:pt idx="409">
                  <c:v>0.50999999999999801</c:v>
                </c:pt>
                <c:pt idx="410">
                  <c:v>0.17999999999999972</c:v>
                </c:pt>
                <c:pt idx="411">
                  <c:v>0.12000000000000455</c:v>
                </c:pt>
                <c:pt idx="412">
                  <c:v>1.9999999999996021E-2</c:v>
                </c:pt>
                <c:pt idx="413">
                  <c:v>0.19999999999999574</c:v>
                </c:pt>
                <c:pt idx="414">
                  <c:v>0.49000000000000199</c:v>
                </c:pt>
                <c:pt idx="415">
                  <c:v>0.33999999999999631</c:v>
                </c:pt>
                <c:pt idx="416">
                  <c:v>0.17999999999999972</c:v>
                </c:pt>
                <c:pt idx="417">
                  <c:v>0.17999999999999972</c:v>
                </c:pt>
                <c:pt idx="418">
                  <c:v>0.55999999999999517</c:v>
                </c:pt>
                <c:pt idx="419">
                  <c:v>0.52000000000000313</c:v>
                </c:pt>
                <c:pt idx="420">
                  <c:v>0.48000000000000398</c:v>
                </c:pt>
                <c:pt idx="421">
                  <c:v>0.75999999999999801</c:v>
                </c:pt>
                <c:pt idx="422">
                  <c:v>0.81000000000000227</c:v>
                </c:pt>
                <c:pt idx="423">
                  <c:v>0.71000000000000085</c:v>
                </c:pt>
                <c:pt idx="424">
                  <c:v>0.51999999999999602</c:v>
                </c:pt>
                <c:pt idx="425">
                  <c:v>0.46999999999999886</c:v>
                </c:pt>
                <c:pt idx="426">
                  <c:v>0.33999999999999631</c:v>
                </c:pt>
                <c:pt idx="427">
                  <c:v>7.0000000000000284E-2</c:v>
                </c:pt>
                <c:pt idx="428">
                  <c:v>-0.19999999999999574</c:v>
                </c:pt>
                <c:pt idx="429">
                  <c:v>-0.29999999999999716</c:v>
                </c:pt>
                <c:pt idx="430">
                  <c:v>-0.31000000000000227</c:v>
                </c:pt>
                <c:pt idx="431">
                  <c:v>-0.16000000000000369</c:v>
                </c:pt>
                <c:pt idx="432">
                  <c:v>-0.18999999999999773</c:v>
                </c:pt>
                <c:pt idx="433">
                  <c:v>-0.17999999999999972</c:v>
                </c:pt>
                <c:pt idx="434">
                  <c:v>-0.10000000000000142</c:v>
                </c:pt>
                <c:pt idx="435">
                  <c:v>2.0000000000003126E-2</c:v>
                </c:pt>
                <c:pt idx="436">
                  <c:v>4.9999999999997158E-2</c:v>
                </c:pt>
                <c:pt idx="437">
                  <c:v>7.0000000000000284E-2</c:v>
                </c:pt>
                <c:pt idx="438">
                  <c:v>-3.0000000000001137E-2</c:v>
                </c:pt>
                <c:pt idx="439">
                  <c:v>-0.14999999999999858</c:v>
                </c:pt>
                <c:pt idx="440">
                  <c:v>-0.17999999999999972</c:v>
                </c:pt>
                <c:pt idx="441">
                  <c:v>-0.20000000000000284</c:v>
                </c:pt>
                <c:pt idx="442">
                  <c:v>-0.12000000000000455</c:v>
                </c:pt>
                <c:pt idx="443">
                  <c:v>-4.9999999999997158E-2</c:v>
                </c:pt>
                <c:pt idx="444">
                  <c:v>3.0000000000001137E-2</c:v>
                </c:pt>
                <c:pt idx="445">
                  <c:v>2.0000000000003126E-2</c:v>
                </c:pt>
                <c:pt idx="446">
                  <c:v>-7.0000000000000284E-2</c:v>
                </c:pt>
                <c:pt idx="447">
                  <c:v>-0.16000000000000369</c:v>
                </c:pt>
                <c:pt idx="448">
                  <c:v>-0.19999999999999574</c:v>
                </c:pt>
                <c:pt idx="449">
                  <c:v>-0.19999999999999574</c:v>
                </c:pt>
                <c:pt idx="450">
                  <c:v>-0.24000000000000199</c:v>
                </c:pt>
                <c:pt idx="451">
                  <c:v>-0.21999999999999886</c:v>
                </c:pt>
                <c:pt idx="452">
                  <c:v>-0.21000000000000085</c:v>
                </c:pt>
                <c:pt idx="453">
                  <c:v>-0.25</c:v>
                </c:pt>
                <c:pt idx="454">
                  <c:v>-0.23000000000000398</c:v>
                </c:pt>
                <c:pt idx="455">
                  <c:v>-0.17999999999999972</c:v>
                </c:pt>
                <c:pt idx="456">
                  <c:v>-8.9999999999996305E-2</c:v>
                </c:pt>
                <c:pt idx="457">
                  <c:v>-1.9999999999996021E-2</c:v>
                </c:pt>
                <c:pt idx="458">
                  <c:v>-3.9999999999999147E-2</c:v>
                </c:pt>
                <c:pt idx="459">
                  <c:v>-8.9999999999996305E-2</c:v>
                </c:pt>
                <c:pt idx="460">
                  <c:v>-0.10999999999999943</c:v>
                </c:pt>
                <c:pt idx="461">
                  <c:v>-0.12999999999999545</c:v>
                </c:pt>
                <c:pt idx="462">
                  <c:v>-0.1699999999999946</c:v>
                </c:pt>
                <c:pt idx="463">
                  <c:v>-0.19000000000000483</c:v>
                </c:pt>
                <c:pt idx="464">
                  <c:v>-0.21000000000000085</c:v>
                </c:pt>
                <c:pt idx="465">
                  <c:v>-0.14999999999999858</c:v>
                </c:pt>
                <c:pt idx="466">
                  <c:v>-0.14999999999999858</c:v>
                </c:pt>
                <c:pt idx="467">
                  <c:v>-0.10999999999999943</c:v>
                </c:pt>
                <c:pt idx="468">
                  <c:v>-2.0000000000003126E-2</c:v>
                </c:pt>
                <c:pt idx="469">
                  <c:v>-3.0000000000001137E-2</c:v>
                </c:pt>
                <c:pt idx="470">
                  <c:v>-0.17999999999999972</c:v>
                </c:pt>
                <c:pt idx="471">
                  <c:v>-0.36999999999999744</c:v>
                </c:pt>
                <c:pt idx="472">
                  <c:v>-0.44999999999999574</c:v>
                </c:pt>
                <c:pt idx="473">
                  <c:v>-0.32000000000000028</c:v>
                </c:pt>
                <c:pt idx="474">
                  <c:v>-0.20000000000000284</c:v>
                </c:pt>
                <c:pt idx="475">
                  <c:v>-0.17999999999999972</c:v>
                </c:pt>
                <c:pt idx="476">
                  <c:v>-0.12000000000000455</c:v>
                </c:pt>
                <c:pt idx="477">
                  <c:v>-0.12999999999999545</c:v>
                </c:pt>
                <c:pt idx="478">
                  <c:v>-0.14000000000000057</c:v>
                </c:pt>
                <c:pt idx="479">
                  <c:v>-0.14000000000000057</c:v>
                </c:pt>
                <c:pt idx="480">
                  <c:v>-0.12999999999999545</c:v>
                </c:pt>
                <c:pt idx="481">
                  <c:v>-9.0000000000003411E-2</c:v>
                </c:pt>
                <c:pt idx="482">
                  <c:v>-0.14000000000000057</c:v>
                </c:pt>
                <c:pt idx="483">
                  <c:v>-0.16000000000000369</c:v>
                </c:pt>
                <c:pt idx="484">
                  <c:v>-0.21999999999999886</c:v>
                </c:pt>
                <c:pt idx="485">
                  <c:v>-0.25</c:v>
                </c:pt>
                <c:pt idx="486">
                  <c:v>-0.17999999999999972</c:v>
                </c:pt>
                <c:pt idx="487">
                  <c:v>-0.17000000000000171</c:v>
                </c:pt>
                <c:pt idx="488">
                  <c:v>-0.14000000000000057</c:v>
                </c:pt>
                <c:pt idx="489">
                  <c:v>-9.0000000000003411E-2</c:v>
                </c:pt>
                <c:pt idx="490">
                  <c:v>-6.0000000000002274E-2</c:v>
                </c:pt>
                <c:pt idx="491">
                  <c:v>-4.9999999999997158E-2</c:v>
                </c:pt>
                <c:pt idx="492">
                  <c:v>-7.0000000000000284E-2</c:v>
                </c:pt>
                <c:pt idx="493">
                  <c:v>-0.12000000000000455</c:v>
                </c:pt>
                <c:pt idx="494">
                  <c:v>-0.14000000000000057</c:v>
                </c:pt>
                <c:pt idx="495">
                  <c:v>-0.15999999999999659</c:v>
                </c:pt>
                <c:pt idx="496">
                  <c:v>-0.16000000000000369</c:v>
                </c:pt>
                <c:pt idx="497">
                  <c:v>-0.14999999999999858</c:v>
                </c:pt>
                <c:pt idx="498">
                  <c:v>-0.13000000000000256</c:v>
                </c:pt>
                <c:pt idx="499">
                  <c:v>-0.11999999999999744</c:v>
                </c:pt>
                <c:pt idx="500">
                  <c:v>-0.14000000000000057</c:v>
                </c:pt>
                <c:pt idx="501">
                  <c:v>-0.16000000000000369</c:v>
                </c:pt>
                <c:pt idx="502">
                  <c:v>-0.21999999999999886</c:v>
                </c:pt>
                <c:pt idx="503">
                  <c:v>-0.22999999999999687</c:v>
                </c:pt>
                <c:pt idx="504">
                  <c:v>-0.17999999999999972</c:v>
                </c:pt>
                <c:pt idx="505">
                  <c:v>-0.25</c:v>
                </c:pt>
                <c:pt idx="506">
                  <c:v>-0.35000000000000142</c:v>
                </c:pt>
                <c:pt idx="507">
                  <c:v>-0.32000000000000028</c:v>
                </c:pt>
                <c:pt idx="508">
                  <c:v>-0.18999999999999773</c:v>
                </c:pt>
                <c:pt idx="509">
                  <c:v>-0.13000000000000256</c:v>
                </c:pt>
                <c:pt idx="510">
                  <c:v>-0.14000000000000057</c:v>
                </c:pt>
                <c:pt idx="511">
                  <c:v>-0.15999999999999659</c:v>
                </c:pt>
                <c:pt idx="512">
                  <c:v>-0.11999999999999744</c:v>
                </c:pt>
                <c:pt idx="513">
                  <c:v>-0.11999999999999744</c:v>
                </c:pt>
                <c:pt idx="514">
                  <c:v>-0.10000000000000142</c:v>
                </c:pt>
                <c:pt idx="515">
                  <c:v>-6.0000000000002274E-2</c:v>
                </c:pt>
                <c:pt idx="516">
                  <c:v>-7.0000000000000284E-2</c:v>
                </c:pt>
                <c:pt idx="517">
                  <c:v>0</c:v>
                </c:pt>
                <c:pt idx="518">
                  <c:v>0.14999999999999858</c:v>
                </c:pt>
                <c:pt idx="519">
                  <c:v>0.12000000000000455</c:v>
                </c:pt>
                <c:pt idx="520">
                  <c:v>0.12000000000000455</c:v>
                </c:pt>
                <c:pt idx="521">
                  <c:v>0.10999999999999943</c:v>
                </c:pt>
                <c:pt idx="522">
                  <c:v>-2.0000000000003126E-2</c:v>
                </c:pt>
                <c:pt idx="523">
                  <c:v>-0.12999999999999545</c:v>
                </c:pt>
                <c:pt idx="524">
                  <c:v>-0.14000000000000057</c:v>
                </c:pt>
                <c:pt idx="525">
                  <c:v>-0.17999999999999972</c:v>
                </c:pt>
                <c:pt idx="526">
                  <c:v>-0.20000000000000284</c:v>
                </c:pt>
                <c:pt idx="527">
                  <c:v>-0.1699999999999946</c:v>
                </c:pt>
                <c:pt idx="528">
                  <c:v>-7.9999999999998295E-2</c:v>
                </c:pt>
                <c:pt idx="529">
                  <c:v>-5.9999999999995168E-2</c:v>
                </c:pt>
                <c:pt idx="530">
                  <c:v>-0.15999999999999659</c:v>
                </c:pt>
                <c:pt idx="531">
                  <c:v>-0.12000000000000455</c:v>
                </c:pt>
                <c:pt idx="532">
                  <c:v>3.9999999999999147E-2</c:v>
                </c:pt>
                <c:pt idx="533">
                  <c:v>-8.9999999999996305E-2</c:v>
                </c:pt>
                <c:pt idx="534">
                  <c:v>-0.17999999999999972</c:v>
                </c:pt>
                <c:pt idx="535">
                  <c:v>-0.17999999999999972</c:v>
                </c:pt>
                <c:pt idx="536">
                  <c:v>-0.17999999999999972</c:v>
                </c:pt>
                <c:pt idx="537">
                  <c:v>-9.0000000000003411E-2</c:v>
                </c:pt>
                <c:pt idx="538">
                  <c:v>-7.9999999999998295E-2</c:v>
                </c:pt>
                <c:pt idx="539">
                  <c:v>-0.17999999999999972</c:v>
                </c:pt>
                <c:pt idx="540">
                  <c:v>-0.21999999999999886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1061136"/>
        <c:axId val="321062312"/>
      </c:lineChart>
      <c:catAx>
        <c:axId val="321061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1062312"/>
        <c:crosses val="autoZero"/>
        <c:auto val="1"/>
        <c:lblAlgn val="ctr"/>
        <c:lblOffset val="100"/>
        <c:noMultiLvlLbl val="0"/>
      </c:catAx>
      <c:valAx>
        <c:axId val="321062312"/>
        <c:scaling>
          <c:orientation val="minMax"/>
          <c:max val="4"/>
          <c:min val="-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1061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7509B-AE4B-4775-8F07-2C0C5D79FC03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79D8-66B2-4EC1-9378-7147ACD36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576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7509B-AE4B-4775-8F07-2C0C5D79FC03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79D8-66B2-4EC1-9378-7147ACD36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18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7509B-AE4B-4775-8F07-2C0C5D79FC03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79D8-66B2-4EC1-9378-7147ACD36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88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7509B-AE4B-4775-8F07-2C0C5D79FC03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79D8-66B2-4EC1-9378-7147ACD36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055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7509B-AE4B-4775-8F07-2C0C5D79FC03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79D8-66B2-4EC1-9378-7147ACD36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7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7509B-AE4B-4775-8F07-2C0C5D79FC03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79D8-66B2-4EC1-9378-7147ACD36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738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7509B-AE4B-4775-8F07-2C0C5D79FC03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79D8-66B2-4EC1-9378-7147ACD36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346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7509B-AE4B-4775-8F07-2C0C5D79FC03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79D8-66B2-4EC1-9378-7147ACD36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464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7509B-AE4B-4775-8F07-2C0C5D79FC03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79D8-66B2-4EC1-9378-7147ACD36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031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7509B-AE4B-4775-8F07-2C0C5D79FC03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79D8-66B2-4EC1-9378-7147ACD36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89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7509B-AE4B-4775-8F07-2C0C5D79FC03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79D8-66B2-4EC1-9378-7147ACD36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856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7509B-AE4B-4775-8F07-2C0C5D79FC03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979D8-66B2-4EC1-9378-7147ACD36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065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5506"/>
            <a:ext cx="12120282" cy="991441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Lower Granite Dam Adult Chin Window Count (fish/day) vs Water Temperature (52’ deep </a:t>
            </a:r>
            <a:r>
              <a:rPr lang="en-US" sz="2400" dirty="0" err="1" smtClean="0"/>
              <a:t>forebay</a:t>
            </a:r>
            <a:r>
              <a:rPr lang="en-US" sz="2400" dirty="0" smtClean="0"/>
              <a:t>) for 20 APR – 7 JUN 2016</a:t>
            </a:r>
            <a:endParaRPr lang="en-US" sz="2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251024"/>
              </p:ext>
            </p:extLst>
          </p:nvPr>
        </p:nvGraphicFramePr>
        <p:xfrm>
          <a:off x="1855693" y="1116947"/>
          <a:ext cx="8265459" cy="5382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533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6484815"/>
              </p:ext>
            </p:extLst>
          </p:nvPr>
        </p:nvGraphicFramePr>
        <p:xfrm>
          <a:off x="9070848" y="630300"/>
          <a:ext cx="2816351" cy="27694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0547"/>
                <a:gridCol w="842902"/>
                <a:gridCol w="842902"/>
              </a:tblGrid>
              <a:tr h="2928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Average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Shower  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Shower OFF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4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1030 to 1030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6/5/2016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6/6/2016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Trap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60.43076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61.41671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</a:rPr>
                        <a:t>TurnPool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61.35462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61.68118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Diffuser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62.62913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61.95598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Exit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62.52031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61.86045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</a:rPr>
                        <a:t>FBExitS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62.9941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62.40244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FBExitN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63.1809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61.80992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Differential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1.165694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0.179268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0609820"/>
              </p:ext>
            </p:extLst>
          </p:nvPr>
        </p:nvGraphicFramePr>
        <p:xfrm>
          <a:off x="293591" y="54864"/>
          <a:ext cx="8527680" cy="34100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9403531"/>
              </p:ext>
            </p:extLst>
          </p:nvPr>
        </p:nvGraphicFramePr>
        <p:xfrm>
          <a:off x="550207" y="3379695"/>
          <a:ext cx="10485346" cy="34783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110753" y="54864"/>
            <a:ext cx="8704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Lower Granite Dam Ladder Exit Test – Day 1 (first 24 </a:t>
            </a:r>
            <a:r>
              <a:rPr lang="en-US" sz="2400" dirty="0" err="1" smtClean="0"/>
              <a:t>hrs</a:t>
            </a:r>
            <a:r>
              <a:rPr lang="en-US" sz="2400" dirty="0" smtClean="0"/>
              <a:t>) Response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53636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938481"/>
              </p:ext>
            </p:extLst>
          </p:nvPr>
        </p:nvGraphicFramePr>
        <p:xfrm>
          <a:off x="1595718" y="690283"/>
          <a:ext cx="8749552" cy="19316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6498"/>
                <a:gridCol w="961273"/>
                <a:gridCol w="961273"/>
                <a:gridCol w="1020127"/>
                <a:gridCol w="1020127"/>
                <a:gridCol w="1020127"/>
                <a:gridCol w="1020127"/>
              </a:tblGrid>
              <a:tr h="64387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Summary TT (hours)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Shower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Min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Max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Average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Median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387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May 30 1038 to June 1 0638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Off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0.08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1.53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0.37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0.13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387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June 6 1038 to June 8 0638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On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0.07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0.42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0.16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0.11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07267" y="152400"/>
            <a:ext cx="6993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Lower Granite Dam Ladder Travel Time (PIT detection time delta)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690472"/>
              </p:ext>
            </p:extLst>
          </p:nvPr>
        </p:nvGraphicFramePr>
        <p:xfrm>
          <a:off x="1595718" y="3749832"/>
          <a:ext cx="8821271" cy="17813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39030"/>
                <a:gridCol w="871987"/>
                <a:gridCol w="932824"/>
                <a:gridCol w="770594"/>
                <a:gridCol w="770594"/>
                <a:gridCol w="1318121"/>
                <a:gridCol w="1318121"/>
              </a:tblGrid>
              <a:tr h="59379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Summary TT (minutes)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Shower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Min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Max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Average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Median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79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May 30 1038 to June 1 0638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Off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118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30.0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4.9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3.4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79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June 6 1038 to June 8 0638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On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23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0.2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13.1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2.8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330823" y="3155576"/>
            <a:ext cx="7736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Lower Granite Dam Ladder Exit Pool Residence Time (PIT detection time delta)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132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9686365" cy="513416"/>
          </a:xfrm>
        </p:spPr>
        <p:txBody>
          <a:bodyPr>
            <a:noAutofit/>
          </a:bodyPr>
          <a:lstStyle/>
          <a:p>
            <a:r>
              <a:rPr lang="en-US" sz="2800" dirty="0" smtClean="0"/>
              <a:t>Lower Granite Dam PIT Antennae Coil Designations and Locations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8623176"/>
              </p:ext>
            </p:extLst>
          </p:nvPr>
        </p:nvGraphicFramePr>
        <p:xfrm>
          <a:off x="838199" y="878542"/>
          <a:ext cx="3993776" cy="58034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65114"/>
                <a:gridCol w="1135286"/>
                <a:gridCol w="993376"/>
              </a:tblGrid>
              <a:tr h="27249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Type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Antenna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</a:tr>
              <a:tr h="227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Weir 730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Slot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</a:tr>
              <a:tr h="227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Weir 731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Slot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</a:tr>
              <a:tr h="227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Weir 732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Slot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</a:tr>
              <a:tr h="227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Weir 733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Slot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</a:tr>
              <a:tr h="227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Weir 730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Orifice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</a:tr>
              <a:tr h="227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Weir 731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Orifice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</a:tr>
              <a:tr h="227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Weir 732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Orifice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</a:tr>
              <a:tr h="227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Weir 733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Orifice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</a:tr>
              <a:tr h="227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Trap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</a:tr>
              <a:tr h="227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Trap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</a:tr>
              <a:tr h="227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Trap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</a:tr>
              <a:tr h="227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Trap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</a:tr>
              <a:tr h="227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Trap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</a:tr>
              <a:tr h="227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Trap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</a:tr>
              <a:tr h="227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Trap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</a:tr>
              <a:tr h="227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Trap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</a:tr>
              <a:tr h="227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Exit Pool top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</a:tr>
              <a:tr h="227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Exit Pool bottom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</a:tr>
              <a:tr h="227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Entrance orifice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Orifice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B3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</a:tr>
              <a:tr h="227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Entrance orifice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Orifice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B4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</a:tr>
              <a:tr h="227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Entrance weir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weir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B1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</a:tr>
              <a:tr h="22761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Entrance weir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weir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B2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568" marR="7568" marT="7568" marB="0" anchor="b"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1381" y="869288"/>
            <a:ext cx="5271247" cy="5821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671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264</Words>
  <Application>Microsoft Office PowerPoint</Application>
  <PresentationFormat>Widescreen</PresentationFormat>
  <Paragraphs>133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Lower Granite Dam Adult Chin Window Count (fish/day) vs Water Temperature (52’ deep forebay) for 20 APR – 7 JUN 2016</vt:lpstr>
      <vt:lpstr>PowerPoint Presentation</vt:lpstr>
      <vt:lpstr>PowerPoint Presentation</vt:lpstr>
      <vt:lpstr>Lower Granite Dam PIT Antennae Coil Designations and Locations</vt:lpstr>
    </vt:vector>
  </TitlesOfParts>
  <Company>United States Army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CAP</dc:creator>
  <cp:lastModifiedBy>CAP</cp:lastModifiedBy>
  <cp:revision>4</cp:revision>
  <dcterms:created xsi:type="dcterms:W3CDTF">2016-06-08T22:06:33Z</dcterms:created>
  <dcterms:modified xsi:type="dcterms:W3CDTF">2016-06-08T22:39:25Z</dcterms:modified>
</cp:coreProperties>
</file>